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643" r:id="rId2"/>
    <p:sldId id="64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33"/>
    <a:srgbClr val="FF0066"/>
    <a:srgbClr val="FF3399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2023/4/5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DF13F649-2D50-9B9D-17DD-EC1006C7FE5C}"/>
              </a:ext>
            </a:extLst>
          </p:cNvPr>
          <p:cNvGrpSpPr/>
          <p:nvPr/>
        </p:nvGrpSpPr>
        <p:grpSpPr>
          <a:xfrm>
            <a:off x="690559" y="1405413"/>
            <a:ext cx="2973061" cy="1872758"/>
            <a:chOff x="690559" y="1405413"/>
            <a:chExt cx="2973061" cy="187275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49CCC81-7DF2-C574-7421-75E11265D5F5}"/>
                </a:ext>
              </a:extLst>
            </p:cNvPr>
            <p:cNvGrpSpPr/>
            <p:nvPr/>
          </p:nvGrpSpPr>
          <p:grpSpPr>
            <a:xfrm>
              <a:off x="700277" y="1405413"/>
              <a:ext cx="2469456" cy="1618019"/>
              <a:chOff x="700277" y="1405413"/>
              <a:chExt cx="2469456" cy="1618019"/>
            </a:xfrm>
          </p:grpSpPr>
          <p:sp>
            <p:nvSpPr>
              <p:cNvPr id="2" name="直方体 1">
                <a:extLst>
                  <a:ext uri="{FF2B5EF4-FFF2-40B4-BE49-F238E27FC236}">
                    <a16:creationId xmlns:a16="http://schemas.microsoft.com/office/drawing/2014/main" id="{6A98EFC1-7AE2-6EA0-DD6E-D8B8B58292F0}"/>
                  </a:ext>
                </a:extLst>
              </p:cNvPr>
              <p:cNvSpPr/>
              <p:nvPr/>
            </p:nvSpPr>
            <p:spPr bwMode="auto">
              <a:xfrm>
                <a:off x="700277" y="1409700"/>
                <a:ext cx="2469456" cy="1611657"/>
              </a:xfrm>
              <a:prstGeom prst="cube">
                <a:avLst>
                  <a:gd name="adj" fmla="val 33705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8AC5B3C-EFB0-409D-E7C4-C82F2E5A9CDC}"/>
                  </a:ext>
                </a:extLst>
              </p:cNvPr>
              <p:cNvSpPr/>
              <p:nvPr/>
            </p:nvSpPr>
            <p:spPr>
              <a:xfrm>
                <a:off x="701675" y="2483682"/>
                <a:ext cx="2466975" cy="539750"/>
              </a:xfrm>
              <a:custGeom>
                <a:avLst/>
                <a:gdLst>
                  <a:gd name="connsiteX0" fmla="*/ 0 w 2466975"/>
                  <a:gd name="connsiteY0" fmla="*/ 539750 h 539750"/>
                  <a:gd name="connsiteX1" fmla="*/ 542925 w 2466975"/>
                  <a:gd name="connsiteY1" fmla="*/ 0 h 539750"/>
                  <a:gd name="connsiteX2" fmla="*/ 2466975 w 2466975"/>
                  <a:gd name="connsiteY2" fmla="*/ 0 h 539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66975" h="539750">
                    <a:moveTo>
                      <a:pt x="0" y="539750"/>
                    </a:moveTo>
                    <a:lnTo>
                      <a:pt x="542925" y="0"/>
                    </a:lnTo>
                    <a:lnTo>
                      <a:pt x="2466975" y="0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7BC29492-95E1-31A5-0F71-FCB188DBF7BF}"/>
                  </a:ext>
                </a:extLst>
              </p:cNvPr>
              <p:cNvCxnSpPr>
                <a:cxnSpLocks/>
                <a:endCxn id="28" idx="1"/>
              </p:cNvCxnSpPr>
              <p:nvPr/>
            </p:nvCxnSpPr>
            <p:spPr>
              <a:xfrm>
                <a:off x="1244600" y="1405413"/>
                <a:ext cx="0" cy="1078269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月 2">
              <a:extLst>
                <a:ext uri="{FF2B5EF4-FFF2-40B4-BE49-F238E27FC236}">
                  <a16:creationId xmlns:a16="http://schemas.microsoft.com/office/drawing/2014/main" id="{3116503E-18CB-D918-1E7F-52D4E57100FA}"/>
                </a:ext>
              </a:extLst>
            </p:cNvPr>
            <p:cNvSpPr/>
            <p:nvPr/>
          </p:nvSpPr>
          <p:spPr bwMode="auto">
            <a:xfrm rot="16200000">
              <a:off x="1534187" y="2182017"/>
              <a:ext cx="252526" cy="1939781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月 2">
              <a:extLst>
                <a:ext uri="{FF2B5EF4-FFF2-40B4-BE49-F238E27FC236}">
                  <a16:creationId xmlns:a16="http://schemas.microsoft.com/office/drawing/2014/main" id="{8CBE1181-2337-9498-CB81-B75AFE6E62E6}"/>
                </a:ext>
              </a:extLst>
            </p:cNvPr>
            <p:cNvSpPr/>
            <p:nvPr/>
          </p:nvSpPr>
          <p:spPr bwMode="auto">
            <a:xfrm rot="10800000" flipV="1">
              <a:off x="3178289" y="1409700"/>
              <a:ext cx="233808" cy="1077200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月 2">
              <a:extLst>
                <a:ext uri="{FF2B5EF4-FFF2-40B4-BE49-F238E27FC236}">
                  <a16:creationId xmlns:a16="http://schemas.microsoft.com/office/drawing/2014/main" id="{038DEF5B-D6FE-AAAA-3832-8B9A30A646D2}"/>
                </a:ext>
              </a:extLst>
            </p:cNvPr>
            <p:cNvSpPr/>
            <p:nvPr/>
          </p:nvSpPr>
          <p:spPr bwMode="auto">
            <a:xfrm rot="13500000" flipV="1">
              <a:off x="2879659" y="2452918"/>
              <a:ext cx="233808" cy="774539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9D72E560-2075-ECF2-B635-1222B1FB7ADF}"/>
                </a:ext>
              </a:extLst>
            </p:cNvPr>
            <p:cNvSpPr txBox="1"/>
            <p:nvPr/>
          </p:nvSpPr>
          <p:spPr>
            <a:xfrm>
              <a:off x="1577447" y="3063702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CB028C35-7CB9-CEE6-5B35-6432165DA7B6}"/>
                </a:ext>
              </a:extLst>
            </p:cNvPr>
            <p:cNvSpPr txBox="1"/>
            <p:nvPr/>
          </p:nvSpPr>
          <p:spPr>
            <a:xfrm>
              <a:off x="3173305" y="2794766"/>
              <a:ext cx="215888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00z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5EC9F730-9931-1FD4-D948-1AE988E71884}"/>
                </a:ext>
              </a:extLst>
            </p:cNvPr>
            <p:cNvSpPr txBox="1"/>
            <p:nvPr/>
          </p:nvSpPr>
          <p:spPr>
            <a:xfrm>
              <a:off x="3441320" y="1852535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E6ABDFBB-AF63-1572-BF7A-BA7E0F6526E0}"/>
              </a:ext>
            </a:extLst>
          </p:cNvPr>
          <p:cNvGrpSpPr/>
          <p:nvPr/>
        </p:nvGrpSpPr>
        <p:grpSpPr>
          <a:xfrm>
            <a:off x="4304529" y="851617"/>
            <a:ext cx="1718306" cy="2738259"/>
            <a:chOff x="4304529" y="851617"/>
            <a:chExt cx="1718306" cy="2738259"/>
          </a:xfrm>
        </p:grpSpPr>
        <p:sp>
          <p:nvSpPr>
            <p:cNvPr id="6" name="直方体 5">
              <a:extLst>
                <a:ext uri="{FF2B5EF4-FFF2-40B4-BE49-F238E27FC236}">
                  <a16:creationId xmlns:a16="http://schemas.microsoft.com/office/drawing/2014/main" id="{DB02471B-5680-D410-922C-AF6679ECFD25}"/>
                </a:ext>
              </a:extLst>
            </p:cNvPr>
            <p:cNvSpPr/>
            <p:nvPr/>
          </p:nvSpPr>
          <p:spPr bwMode="auto">
            <a:xfrm>
              <a:off x="4304529" y="851617"/>
              <a:ext cx="1296942" cy="2522709"/>
            </a:xfrm>
            <a:prstGeom prst="cube">
              <a:avLst>
                <a:gd name="adj" fmla="val 2610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5241A76-9FC1-93FD-5F93-5C6243B4B4E9}"/>
                </a:ext>
              </a:extLst>
            </p:cNvPr>
            <p:cNvGrpSpPr/>
            <p:nvPr/>
          </p:nvGrpSpPr>
          <p:grpSpPr>
            <a:xfrm>
              <a:off x="4304530" y="855044"/>
              <a:ext cx="1296941" cy="2506261"/>
              <a:chOff x="854075" y="1557813"/>
              <a:chExt cx="2466975" cy="1618019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FBBD17B8-A126-0398-A1CC-9E1882F28E8F}"/>
                  </a:ext>
                </a:extLst>
              </p:cNvPr>
              <p:cNvSpPr/>
              <p:nvPr/>
            </p:nvSpPr>
            <p:spPr>
              <a:xfrm>
                <a:off x="854075" y="2956974"/>
                <a:ext cx="2466975" cy="218858"/>
              </a:xfrm>
              <a:custGeom>
                <a:avLst/>
                <a:gdLst>
                  <a:gd name="connsiteX0" fmla="*/ 0 w 2466975"/>
                  <a:gd name="connsiteY0" fmla="*/ 539750 h 539750"/>
                  <a:gd name="connsiteX1" fmla="*/ 542925 w 2466975"/>
                  <a:gd name="connsiteY1" fmla="*/ 0 h 539750"/>
                  <a:gd name="connsiteX2" fmla="*/ 2466975 w 2466975"/>
                  <a:gd name="connsiteY2" fmla="*/ 0 h 539750"/>
                  <a:gd name="connsiteX0" fmla="*/ 0 w 2466975"/>
                  <a:gd name="connsiteY0" fmla="*/ 543568 h 543568"/>
                  <a:gd name="connsiteX1" fmla="*/ 647103 w 2466975"/>
                  <a:gd name="connsiteY1" fmla="*/ 0 h 543568"/>
                  <a:gd name="connsiteX2" fmla="*/ 2466975 w 2466975"/>
                  <a:gd name="connsiteY2" fmla="*/ 3818 h 54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66975" h="543568">
                    <a:moveTo>
                      <a:pt x="0" y="543568"/>
                    </a:moveTo>
                    <a:lnTo>
                      <a:pt x="647103" y="0"/>
                    </a:lnTo>
                    <a:lnTo>
                      <a:pt x="2466975" y="3818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7E14484D-BE7A-5A29-90BA-F7F14AE919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05707" y="1557813"/>
                <a:ext cx="0" cy="1400698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月 2">
              <a:extLst>
                <a:ext uri="{FF2B5EF4-FFF2-40B4-BE49-F238E27FC236}">
                  <a16:creationId xmlns:a16="http://schemas.microsoft.com/office/drawing/2014/main" id="{9059FF51-6445-A042-0710-01C94400E319}"/>
                </a:ext>
              </a:extLst>
            </p:cNvPr>
            <p:cNvSpPr/>
            <p:nvPr/>
          </p:nvSpPr>
          <p:spPr bwMode="auto">
            <a:xfrm rot="16200000">
              <a:off x="4687224" y="2978612"/>
              <a:ext cx="203125" cy="968514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月 2">
              <a:extLst>
                <a:ext uri="{FF2B5EF4-FFF2-40B4-BE49-F238E27FC236}">
                  <a16:creationId xmlns:a16="http://schemas.microsoft.com/office/drawing/2014/main" id="{62ED319C-3D9B-9ED3-4D2A-BEFDADD99A34}"/>
                </a:ext>
              </a:extLst>
            </p:cNvPr>
            <p:cNvSpPr/>
            <p:nvPr/>
          </p:nvSpPr>
          <p:spPr bwMode="auto">
            <a:xfrm rot="10800000" flipV="1">
              <a:off x="5601470" y="859952"/>
              <a:ext cx="151603" cy="2164729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月 2">
              <a:extLst>
                <a:ext uri="{FF2B5EF4-FFF2-40B4-BE49-F238E27FC236}">
                  <a16:creationId xmlns:a16="http://schemas.microsoft.com/office/drawing/2014/main" id="{695A4201-8B5B-5F89-099C-5774AFD9CEB3}"/>
                </a:ext>
              </a:extLst>
            </p:cNvPr>
            <p:cNvSpPr/>
            <p:nvPr/>
          </p:nvSpPr>
          <p:spPr bwMode="auto">
            <a:xfrm rot="13500000" flipV="1">
              <a:off x="5415026" y="3028983"/>
              <a:ext cx="165965" cy="463718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E2724B86-19C5-5900-E02D-0A0D460458F3}"/>
                </a:ext>
              </a:extLst>
            </p:cNvPr>
            <p:cNvSpPr txBox="1"/>
            <p:nvPr/>
          </p:nvSpPr>
          <p:spPr>
            <a:xfrm>
              <a:off x="4682597" y="3430414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5E834BD9-508D-1B15-F74A-CEC93EACD86D}"/>
                </a:ext>
              </a:extLst>
            </p:cNvPr>
            <p:cNvSpPr txBox="1"/>
            <p:nvPr/>
          </p:nvSpPr>
          <p:spPr>
            <a:xfrm>
              <a:off x="5584647" y="3265587"/>
              <a:ext cx="215888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00z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B859F7A6-0F20-740E-025A-07B695CF8AE8}"/>
                </a:ext>
              </a:extLst>
            </p:cNvPr>
            <p:cNvSpPr txBox="1"/>
            <p:nvPr/>
          </p:nvSpPr>
          <p:spPr>
            <a:xfrm>
              <a:off x="5800535" y="1868569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69117F21-D331-F7CA-57DB-C038EEE2CEA5}"/>
              </a:ext>
            </a:extLst>
          </p:cNvPr>
          <p:cNvGrpSpPr/>
          <p:nvPr/>
        </p:nvGrpSpPr>
        <p:grpSpPr>
          <a:xfrm>
            <a:off x="6976778" y="1405413"/>
            <a:ext cx="2228945" cy="2260663"/>
            <a:chOff x="6976778" y="1405413"/>
            <a:chExt cx="2228945" cy="2260663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B787A-6F2B-DACB-483E-B27BDB41EC36}"/>
                </a:ext>
              </a:extLst>
            </p:cNvPr>
            <p:cNvGrpSpPr/>
            <p:nvPr/>
          </p:nvGrpSpPr>
          <p:grpSpPr>
            <a:xfrm>
              <a:off x="6976779" y="1405413"/>
              <a:ext cx="1816101" cy="1840084"/>
              <a:chOff x="6845298" y="1356609"/>
              <a:chExt cx="1816101" cy="1840084"/>
            </a:xfrm>
          </p:grpSpPr>
          <p:sp>
            <p:nvSpPr>
              <p:cNvPr id="7" name="直方体 6">
                <a:extLst>
                  <a:ext uri="{FF2B5EF4-FFF2-40B4-BE49-F238E27FC236}">
                    <a16:creationId xmlns:a16="http://schemas.microsoft.com/office/drawing/2014/main" id="{645844EE-473E-444F-7FED-D0DDAEF19CF5}"/>
                  </a:ext>
                </a:extLst>
              </p:cNvPr>
              <p:cNvSpPr/>
              <p:nvPr/>
            </p:nvSpPr>
            <p:spPr bwMode="auto">
              <a:xfrm>
                <a:off x="6845299" y="1356609"/>
                <a:ext cx="1816100" cy="1840084"/>
              </a:xfrm>
              <a:prstGeom prst="cube">
                <a:avLst>
                  <a:gd name="adj" fmla="val 2831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6EAB2E0-5947-F984-3274-853EFF63C82D}"/>
                  </a:ext>
                </a:extLst>
              </p:cNvPr>
              <p:cNvGrpSpPr/>
              <p:nvPr/>
            </p:nvGrpSpPr>
            <p:grpSpPr>
              <a:xfrm>
                <a:off x="6845298" y="1356609"/>
                <a:ext cx="1816101" cy="1840084"/>
                <a:chOff x="701675" y="1950428"/>
                <a:chExt cx="2466975" cy="2015979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D0380F2-1635-3F81-881A-0C411678201E}"/>
                    </a:ext>
                  </a:extLst>
                </p:cNvPr>
                <p:cNvSpPr/>
                <p:nvPr/>
              </p:nvSpPr>
              <p:spPr>
                <a:xfrm>
                  <a:off x="701675" y="3426657"/>
                  <a:ext cx="2466975" cy="539750"/>
                </a:xfrm>
                <a:custGeom>
                  <a:avLst/>
                  <a:gdLst>
                    <a:gd name="connsiteX0" fmla="*/ 0 w 2466975"/>
                    <a:gd name="connsiteY0" fmla="*/ 539750 h 539750"/>
                    <a:gd name="connsiteX1" fmla="*/ 542925 w 2466975"/>
                    <a:gd name="connsiteY1" fmla="*/ 0 h 539750"/>
                    <a:gd name="connsiteX2" fmla="*/ 2466975 w 2466975"/>
                    <a:gd name="connsiteY2" fmla="*/ 0 h 539750"/>
                    <a:gd name="connsiteX0" fmla="*/ 0 w 2466975"/>
                    <a:gd name="connsiteY0" fmla="*/ 539750 h 539750"/>
                    <a:gd name="connsiteX1" fmla="*/ 698188 w 2466975"/>
                    <a:gd name="connsiteY1" fmla="*/ 0 h 539750"/>
                    <a:gd name="connsiteX2" fmla="*/ 2466975 w 2466975"/>
                    <a:gd name="connsiteY2" fmla="*/ 0 h 539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66975" h="539750">
                      <a:moveTo>
                        <a:pt x="0" y="539750"/>
                      </a:moveTo>
                      <a:lnTo>
                        <a:pt x="698188" y="0"/>
                      </a:lnTo>
                      <a:lnTo>
                        <a:pt x="2466975" y="0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id="{58C426C1-8A89-BBF8-9296-5E9E0B1A78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99499" y="1950428"/>
                  <a:ext cx="0" cy="147622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3" name="月 2">
              <a:extLst>
                <a:ext uri="{FF2B5EF4-FFF2-40B4-BE49-F238E27FC236}">
                  <a16:creationId xmlns:a16="http://schemas.microsoft.com/office/drawing/2014/main" id="{80B9FC34-D13E-6B36-99A5-2AFDCB8144FF}"/>
                </a:ext>
              </a:extLst>
            </p:cNvPr>
            <p:cNvSpPr/>
            <p:nvPr/>
          </p:nvSpPr>
          <p:spPr bwMode="auto">
            <a:xfrm rot="16200000">
              <a:off x="7516202" y="2706071"/>
              <a:ext cx="221601" cy="1300449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月 2">
              <a:extLst>
                <a:ext uri="{FF2B5EF4-FFF2-40B4-BE49-F238E27FC236}">
                  <a16:creationId xmlns:a16="http://schemas.microsoft.com/office/drawing/2014/main" id="{A723D386-580D-4645-C636-FC04B7445116}"/>
                </a:ext>
              </a:extLst>
            </p:cNvPr>
            <p:cNvSpPr/>
            <p:nvPr/>
          </p:nvSpPr>
          <p:spPr bwMode="auto">
            <a:xfrm rot="10800000" flipV="1">
              <a:off x="8782820" y="1410321"/>
              <a:ext cx="151582" cy="1320973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月 2">
              <a:extLst>
                <a:ext uri="{FF2B5EF4-FFF2-40B4-BE49-F238E27FC236}">
                  <a16:creationId xmlns:a16="http://schemas.microsoft.com/office/drawing/2014/main" id="{7CB0231F-5443-BD72-9563-7806161CEF79}"/>
                </a:ext>
              </a:extLst>
            </p:cNvPr>
            <p:cNvSpPr/>
            <p:nvPr/>
          </p:nvSpPr>
          <p:spPr bwMode="auto">
            <a:xfrm rot="13500000" flipV="1">
              <a:off x="8510997" y="2683014"/>
              <a:ext cx="165965" cy="732451"/>
            </a:xfrm>
            <a:custGeom>
              <a:avLst/>
              <a:gdLst>
                <a:gd name="connsiteX0" fmla="*/ 458515 w 458515"/>
                <a:gd name="connsiteY0" fmla="*/ 2107124 h 2107124"/>
                <a:gd name="connsiteX1" fmla="*/ 0 w 458515"/>
                <a:gd name="connsiteY1" fmla="*/ 1053562 h 2107124"/>
                <a:gd name="connsiteX2" fmla="*/ 458515 w 458515"/>
                <a:gd name="connsiteY2" fmla="*/ 0 h 2107124"/>
                <a:gd name="connsiteX3" fmla="*/ 229257 w 458515"/>
                <a:gd name="connsiteY3" fmla="*/ 1053562 h 2107124"/>
                <a:gd name="connsiteX4" fmla="*/ 458515 w 458515"/>
                <a:gd name="connsiteY4" fmla="*/ 2107125 h 2107124"/>
                <a:gd name="connsiteX5" fmla="*/ 458515 w 458515"/>
                <a:gd name="connsiteY5" fmla="*/ 2107124 h 2107124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5" fmla="*/ 320697 w 458515"/>
                <a:gd name="connsiteY5" fmla="*/ 1145002 h 2107125"/>
                <a:gd name="connsiteX0" fmla="*/ 229257 w 458515"/>
                <a:gd name="connsiteY0" fmla="*/ 1053562 h 2107125"/>
                <a:gd name="connsiteX1" fmla="*/ 458515 w 458515"/>
                <a:gd name="connsiteY1" fmla="*/ 2107125 h 2107125"/>
                <a:gd name="connsiteX2" fmla="*/ 458515 w 458515"/>
                <a:gd name="connsiteY2" fmla="*/ 2107124 h 2107125"/>
                <a:gd name="connsiteX3" fmla="*/ 0 w 458515"/>
                <a:gd name="connsiteY3" fmla="*/ 1053562 h 2107125"/>
                <a:gd name="connsiteX4" fmla="*/ 458515 w 458515"/>
                <a:gd name="connsiteY4" fmla="*/ 0 h 2107125"/>
                <a:gd name="connsiteX0" fmla="*/ 458515 w 458515"/>
                <a:gd name="connsiteY0" fmla="*/ 2107125 h 2107125"/>
                <a:gd name="connsiteX1" fmla="*/ 458515 w 458515"/>
                <a:gd name="connsiteY1" fmla="*/ 2107124 h 2107125"/>
                <a:gd name="connsiteX2" fmla="*/ 0 w 458515"/>
                <a:gd name="connsiteY2" fmla="*/ 1053562 h 2107125"/>
                <a:gd name="connsiteX3" fmla="*/ 458515 w 458515"/>
                <a:gd name="connsiteY3" fmla="*/ 0 h 210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15" h="2107125">
                  <a:moveTo>
                    <a:pt x="458515" y="2107125"/>
                  </a:moveTo>
                  <a:lnTo>
                    <a:pt x="458515" y="2107124"/>
                  </a:lnTo>
                  <a:cubicBezTo>
                    <a:pt x="205284" y="2107124"/>
                    <a:pt x="0" y="1635428"/>
                    <a:pt x="0" y="1053562"/>
                  </a:cubicBezTo>
                  <a:cubicBezTo>
                    <a:pt x="0" y="471696"/>
                    <a:pt x="205284" y="0"/>
                    <a:pt x="458515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97BDE33E-CDA7-1E15-DE5C-EAEE0943C8B0}"/>
                </a:ext>
              </a:extLst>
            </p:cNvPr>
            <p:cNvSpPr txBox="1"/>
            <p:nvPr/>
          </p:nvSpPr>
          <p:spPr>
            <a:xfrm>
              <a:off x="7524857" y="3506614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D6826631-93DC-2D02-3E8D-F570A4948B7C}"/>
                </a:ext>
              </a:extLst>
            </p:cNvPr>
            <p:cNvSpPr txBox="1"/>
            <p:nvPr/>
          </p:nvSpPr>
          <p:spPr>
            <a:xfrm>
              <a:off x="8696328" y="3086032"/>
              <a:ext cx="215888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00z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A3D27A3E-0994-D608-89F8-A220131A7A47}"/>
                </a:ext>
              </a:extLst>
            </p:cNvPr>
            <p:cNvSpPr txBox="1"/>
            <p:nvPr/>
          </p:nvSpPr>
          <p:spPr>
            <a:xfrm>
              <a:off x="8983423" y="2033240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CB4B2FD-69B5-DB31-2AB1-6BCD2EB6DAEC}"/>
              </a:ext>
            </a:extLst>
          </p:cNvPr>
          <p:cNvGrpSpPr/>
          <p:nvPr/>
        </p:nvGrpSpPr>
        <p:grpSpPr>
          <a:xfrm>
            <a:off x="1244600" y="3819535"/>
            <a:ext cx="1817498" cy="2497840"/>
            <a:chOff x="1244600" y="3819535"/>
            <a:chExt cx="1817498" cy="2497840"/>
          </a:xfrm>
        </p:grpSpPr>
        <p:sp>
          <p:nvSpPr>
            <p:cNvPr id="8" name="円柱 7">
              <a:extLst>
                <a:ext uri="{FF2B5EF4-FFF2-40B4-BE49-F238E27FC236}">
                  <a16:creationId xmlns:a16="http://schemas.microsoft.com/office/drawing/2014/main" id="{5E3E9380-0DAA-9C6C-471B-CDEA79D870F8}"/>
                </a:ext>
              </a:extLst>
            </p:cNvPr>
            <p:cNvSpPr/>
            <p:nvPr/>
          </p:nvSpPr>
          <p:spPr bwMode="auto">
            <a:xfrm>
              <a:off x="1244600" y="3819535"/>
              <a:ext cx="1414898" cy="2497840"/>
            </a:xfrm>
            <a:prstGeom prst="can">
              <a:avLst>
                <a:gd name="adj" fmla="val 4779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D8E42A47-CC00-8867-E46D-F6EDE72FDBFB}"/>
                </a:ext>
              </a:extLst>
            </p:cNvPr>
            <p:cNvSpPr/>
            <p:nvPr/>
          </p:nvSpPr>
          <p:spPr>
            <a:xfrm>
              <a:off x="1249985" y="5647533"/>
              <a:ext cx="1409514" cy="333772"/>
            </a:xfrm>
            <a:custGeom>
              <a:avLst/>
              <a:gdLst>
                <a:gd name="connsiteX0" fmla="*/ 0 w 1409513"/>
                <a:gd name="connsiteY0" fmla="*/ 333772 h 667543"/>
                <a:gd name="connsiteX1" fmla="*/ 704757 w 1409513"/>
                <a:gd name="connsiteY1" fmla="*/ 0 h 667543"/>
                <a:gd name="connsiteX2" fmla="*/ 1409514 w 1409513"/>
                <a:gd name="connsiteY2" fmla="*/ 333772 h 667543"/>
                <a:gd name="connsiteX3" fmla="*/ 704757 w 1409513"/>
                <a:gd name="connsiteY3" fmla="*/ 667544 h 667543"/>
                <a:gd name="connsiteX4" fmla="*/ 0 w 1409513"/>
                <a:gd name="connsiteY4" fmla="*/ 333772 h 667543"/>
                <a:gd name="connsiteX0" fmla="*/ 704757 w 1409514"/>
                <a:gd name="connsiteY0" fmla="*/ 667544 h 758984"/>
                <a:gd name="connsiteX1" fmla="*/ 0 w 1409514"/>
                <a:gd name="connsiteY1" fmla="*/ 333772 h 758984"/>
                <a:gd name="connsiteX2" fmla="*/ 704757 w 1409514"/>
                <a:gd name="connsiteY2" fmla="*/ 0 h 758984"/>
                <a:gd name="connsiteX3" fmla="*/ 1409514 w 1409514"/>
                <a:gd name="connsiteY3" fmla="*/ 333772 h 758984"/>
                <a:gd name="connsiteX4" fmla="*/ 796197 w 1409514"/>
                <a:gd name="connsiteY4" fmla="*/ 758984 h 758984"/>
                <a:gd name="connsiteX0" fmla="*/ 0 w 1409514"/>
                <a:gd name="connsiteY0" fmla="*/ 333772 h 758984"/>
                <a:gd name="connsiteX1" fmla="*/ 704757 w 1409514"/>
                <a:gd name="connsiteY1" fmla="*/ 0 h 758984"/>
                <a:gd name="connsiteX2" fmla="*/ 1409514 w 1409514"/>
                <a:gd name="connsiteY2" fmla="*/ 333772 h 758984"/>
                <a:gd name="connsiteX3" fmla="*/ 796197 w 1409514"/>
                <a:gd name="connsiteY3" fmla="*/ 758984 h 758984"/>
                <a:gd name="connsiteX0" fmla="*/ 0 w 1409514"/>
                <a:gd name="connsiteY0" fmla="*/ 333772 h 333772"/>
                <a:gd name="connsiteX1" fmla="*/ 704757 w 1409514"/>
                <a:gd name="connsiteY1" fmla="*/ 0 h 333772"/>
                <a:gd name="connsiteX2" fmla="*/ 1409514 w 1409514"/>
                <a:gd name="connsiteY2" fmla="*/ 333772 h 33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9514" h="333772">
                  <a:moveTo>
                    <a:pt x="0" y="333772"/>
                  </a:moveTo>
                  <a:cubicBezTo>
                    <a:pt x="0" y="149435"/>
                    <a:pt x="315530" y="0"/>
                    <a:pt x="704757" y="0"/>
                  </a:cubicBezTo>
                  <a:cubicBezTo>
                    <a:pt x="1093984" y="0"/>
                    <a:pt x="1409514" y="149435"/>
                    <a:pt x="1409514" y="33377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F6AE6EAA-9B44-51EA-02C2-66661676394E}"/>
                </a:ext>
              </a:extLst>
            </p:cNvPr>
            <p:cNvCxnSpPr>
              <a:cxnSpLocks/>
              <a:endCxn id="37" idx="6"/>
            </p:cNvCxnSpPr>
            <p:nvPr/>
          </p:nvCxnSpPr>
          <p:spPr>
            <a:xfrm flipV="1">
              <a:off x="1244600" y="5981304"/>
              <a:ext cx="1414897" cy="515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391A4D03-B37A-D11B-6B26-DE1626B0ED8B}"/>
                </a:ext>
              </a:extLst>
            </p:cNvPr>
            <p:cNvCxnSpPr>
              <a:cxnSpLocks/>
            </p:cNvCxnSpPr>
            <p:nvPr/>
          </p:nvCxnSpPr>
          <p:spPr>
            <a:xfrm>
              <a:off x="2800160" y="4143757"/>
              <a:ext cx="0" cy="1837547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0EF0B38B-DC4D-6DFD-4F0C-DC1A6C97440E}"/>
                </a:ext>
              </a:extLst>
            </p:cNvPr>
            <p:cNvCxnSpPr/>
            <p:nvPr/>
          </p:nvCxnSpPr>
          <p:spPr>
            <a:xfrm>
              <a:off x="2659497" y="4143757"/>
              <a:ext cx="29801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E77547C3-3E74-4733-494C-4742251E539E}"/>
                </a:ext>
              </a:extLst>
            </p:cNvPr>
            <p:cNvCxnSpPr/>
            <p:nvPr/>
          </p:nvCxnSpPr>
          <p:spPr>
            <a:xfrm>
              <a:off x="2659497" y="5980639"/>
              <a:ext cx="29801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999E999B-3C83-1F02-C305-CEF3B0641B7D}"/>
                </a:ext>
              </a:extLst>
            </p:cNvPr>
            <p:cNvSpPr txBox="1"/>
            <p:nvPr/>
          </p:nvSpPr>
          <p:spPr>
            <a:xfrm>
              <a:off x="2839798" y="5081240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id="{76CDDDD2-FBD8-EF78-EE15-6254ECD359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7102" y="5979875"/>
              <a:ext cx="1420285" cy="497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48647EA4-741D-875B-6A72-4C0D73684724}"/>
                </a:ext>
              </a:extLst>
            </p:cNvPr>
            <p:cNvSpPr txBox="1"/>
            <p:nvPr/>
          </p:nvSpPr>
          <p:spPr>
            <a:xfrm>
              <a:off x="1826229" y="5849765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3B2F8FAD-7166-528A-6215-BDAE660B3070}"/>
              </a:ext>
            </a:extLst>
          </p:cNvPr>
          <p:cNvGrpSpPr/>
          <p:nvPr/>
        </p:nvGrpSpPr>
        <p:grpSpPr>
          <a:xfrm>
            <a:off x="3663620" y="4400550"/>
            <a:ext cx="2675078" cy="1512012"/>
            <a:chOff x="3663620" y="4400550"/>
            <a:chExt cx="2675078" cy="1512012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03671C31-F1CA-A73A-A373-90BB4FD2F6A3}"/>
                </a:ext>
              </a:extLst>
            </p:cNvPr>
            <p:cNvGrpSpPr/>
            <p:nvPr/>
          </p:nvGrpSpPr>
          <p:grpSpPr>
            <a:xfrm>
              <a:off x="3663620" y="4400550"/>
              <a:ext cx="2278870" cy="1512012"/>
              <a:chOff x="3457448" y="3819535"/>
              <a:chExt cx="1414898" cy="2497840"/>
            </a:xfrm>
          </p:grpSpPr>
          <p:sp>
            <p:nvSpPr>
              <p:cNvPr id="113" name="円柱 112">
                <a:extLst>
                  <a:ext uri="{FF2B5EF4-FFF2-40B4-BE49-F238E27FC236}">
                    <a16:creationId xmlns:a16="http://schemas.microsoft.com/office/drawing/2014/main" id="{8CE9CE94-1D66-E9F8-8473-EF6354E27878}"/>
                  </a:ext>
                </a:extLst>
              </p:cNvPr>
              <p:cNvSpPr/>
              <p:nvPr/>
            </p:nvSpPr>
            <p:spPr bwMode="auto">
              <a:xfrm>
                <a:off x="3457448" y="3819535"/>
                <a:ext cx="1414898" cy="2497840"/>
              </a:xfrm>
              <a:prstGeom prst="can">
                <a:avLst>
                  <a:gd name="adj" fmla="val 47792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楕円 36">
                <a:extLst>
                  <a:ext uri="{FF2B5EF4-FFF2-40B4-BE49-F238E27FC236}">
                    <a16:creationId xmlns:a16="http://schemas.microsoft.com/office/drawing/2014/main" id="{27AF72E1-15DB-67F6-FD7B-4C4282CB5CC2}"/>
                  </a:ext>
                </a:extLst>
              </p:cNvPr>
              <p:cNvSpPr/>
              <p:nvPr/>
            </p:nvSpPr>
            <p:spPr>
              <a:xfrm>
                <a:off x="3462832" y="5207464"/>
                <a:ext cx="1409514" cy="527214"/>
              </a:xfrm>
              <a:custGeom>
                <a:avLst/>
                <a:gdLst>
                  <a:gd name="connsiteX0" fmla="*/ 0 w 1409513"/>
                  <a:gd name="connsiteY0" fmla="*/ 333772 h 667543"/>
                  <a:gd name="connsiteX1" fmla="*/ 704757 w 1409513"/>
                  <a:gd name="connsiteY1" fmla="*/ 0 h 667543"/>
                  <a:gd name="connsiteX2" fmla="*/ 1409514 w 1409513"/>
                  <a:gd name="connsiteY2" fmla="*/ 333772 h 667543"/>
                  <a:gd name="connsiteX3" fmla="*/ 704757 w 1409513"/>
                  <a:gd name="connsiteY3" fmla="*/ 667544 h 667543"/>
                  <a:gd name="connsiteX4" fmla="*/ 0 w 1409513"/>
                  <a:gd name="connsiteY4" fmla="*/ 333772 h 667543"/>
                  <a:gd name="connsiteX0" fmla="*/ 704757 w 1409514"/>
                  <a:gd name="connsiteY0" fmla="*/ 667544 h 758984"/>
                  <a:gd name="connsiteX1" fmla="*/ 0 w 1409514"/>
                  <a:gd name="connsiteY1" fmla="*/ 333772 h 758984"/>
                  <a:gd name="connsiteX2" fmla="*/ 704757 w 1409514"/>
                  <a:gd name="connsiteY2" fmla="*/ 0 h 758984"/>
                  <a:gd name="connsiteX3" fmla="*/ 1409514 w 1409514"/>
                  <a:gd name="connsiteY3" fmla="*/ 333772 h 758984"/>
                  <a:gd name="connsiteX4" fmla="*/ 796197 w 1409514"/>
                  <a:gd name="connsiteY4" fmla="*/ 758984 h 758984"/>
                  <a:gd name="connsiteX0" fmla="*/ 0 w 1409514"/>
                  <a:gd name="connsiteY0" fmla="*/ 333772 h 758984"/>
                  <a:gd name="connsiteX1" fmla="*/ 704757 w 1409514"/>
                  <a:gd name="connsiteY1" fmla="*/ 0 h 758984"/>
                  <a:gd name="connsiteX2" fmla="*/ 1409514 w 1409514"/>
                  <a:gd name="connsiteY2" fmla="*/ 333772 h 758984"/>
                  <a:gd name="connsiteX3" fmla="*/ 796197 w 1409514"/>
                  <a:gd name="connsiteY3" fmla="*/ 758984 h 758984"/>
                  <a:gd name="connsiteX0" fmla="*/ 0 w 1409514"/>
                  <a:gd name="connsiteY0" fmla="*/ 333772 h 333772"/>
                  <a:gd name="connsiteX1" fmla="*/ 704757 w 1409514"/>
                  <a:gd name="connsiteY1" fmla="*/ 0 h 333772"/>
                  <a:gd name="connsiteX2" fmla="*/ 1409514 w 1409514"/>
                  <a:gd name="connsiteY2" fmla="*/ 333772 h 33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09514" h="333772">
                    <a:moveTo>
                      <a:pt x="0" y="333772"/>
                    </a:moveTo>
                    <a:cubicBezTo>
                      <a:pt x="0" y="149435"/>
                      <a:pt x="315530" y="0"/>
                      <a:pt x="704757" y="0"/>
                    </a:cubicBezTo>
                    <a:cubicBezTo>
                      <a:pt x="1093984" y="0"/>
                      <a:pt x="1409514" y="149435"/>
                      <a:pt x="1409514" y="33377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19" name="直線矢印コネクタ 118">
              <a:extLst>
                <a:ext uri="{FF2B5EF4-FFF2-40B4-BE49-F238E27FC236}">
                  <a16:creationId xmlns:a16="http://schemas.microsoft.com/office/drawing/2014/main" id="{02D58BB7-FA18-D64F-27F2-CB4722AF5343}"/>
                </a:ext>
              </a:extLst>
            </p:cNvPr>
            <p:cNvCxnSpPr>
              <a:cxnSpLocks/>
            </p:cNvCxnSpPr>
            <p:nvPr/>
          </p:nvCxnSpPr>
          <p:spPr>
            <a:xfrm>
              <a:off x="3663620" y="5564809"/>
              <a:ext cx="2287542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6B1BC234-F81E-4A56-43E5-11B605D869B3}"/>
                </a:ext>
              </a:extLst>
            </p:cNvPr>
            <p:cNvGrpSpPr/>
            <p:nvPr/>
          </p:nvGrpSpPr>
          <p:grpSpPr>
            <a:xfrm>
              <a:off x="5955147" y="4724402"/>
              <a:ext cx="298016" cy="845378"/>
              <a:chOff x="5955147" y="4143757"/>
              <a:chExt cx="298016" cy="1837547"/>
            </a:xfrm>
          </p:grpSpPr>
          <p:cxnSp>
            <p:nvCxnSpPr>
              <p:cNvPr id="122" name="直線矢印コネクタ 121">
                <a:extLst>
                  <a:ext uri="{FF2B5EF4-FFF2-40B4-BE49-F238E27FC236}">
                    <a16:creationId xmlns:a16="http://schemas.microsoft.com/office/drawing/2014/main" id="{D5E9DFA5-30EC-733A-C6AB-DCC4745C03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5810" y="4143757"/>
                <a:ext cx="0" cy="183754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57024F41-FEA7-BD97-B34E-D222E68F4CF5}"/>
                  </a:ext>
                </a:extLst>
              </p:cNvPr>
              <p:cNvCxnSpPr/>
              <p:nvPr/>
            </p:nvCxnSpPr>
            <p:spPr>
              <a:xfrm>
                <a:off x="5955147" y="4143757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E48EAD88-3501-C635-2A11-20F293D18EF9}"/>
                  </a:ext>
                </a:extLst>
              </p:cNvPr>
              <p:cNvCxnSpPr/>
              <p:nvPr/>
            </p:nvCxnSpPr>
            <p:spPr>
              <a:xfrm>
                <a:off x="5955147" y="598063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5BC10AC4-70F9-0980-83DD-D704C973D4ED}"/>
                </a:ext>
              </a:extLst>
            </p:cNvPr>
            <p:cNvSpPr txBox="1"/>
            <p:nvPr/>
          </p:nvSpPr>
          <p:spPr>
            <a:xfrm>
              <a:off x="6116398" y="5081240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03BC99ED-95E9-175F-DD19-121018F90756}"/>
                </a:ext>
              </a:extLst>
            </p:cNvPr>
            <p:cNvSpPr txBox="1"/>
            <p:nvPr/>
          </p:nvSpPr>
          <p:spPr>
            <a:xfrm>
              <a:off x="4694204" y="5415875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EC34834B-3FBB-6250-31EB-C4EFA7F889A9}"/>
              </a:ext>
            </a:extLst>
          </p:cNvPr>
          <p:cNvGrpSpPr/>
          <p:nvPr/>
        </p:nvGrpSpPr>
        <p:grpSpPr>
          <a:xfrm>
            <a:off x="7153613" y="4387876"/>
            <a:ext cx="1905425" cy="1591999"/>
            <a:chOff x="7153613" y="4387876"/>
            <a:chExt cx="1905425" cy="1591999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6F7C973C-C316-FEE4-8CBE-A3AFB47CD6F5}"/>
                </a:ext>
              </a:extLst>
            </p:cNvPr>
            <p:cNvGrpSpPr/>
            <p:nvPr/>
          </p:nvGrpSpPr>
          <p:grpSpPr>
            <a:xfrm>
              <a:off x="7164880" y="4387876"/>
              <a:ext cx="1531448" cy="1591999"/>
              <a:chOff x="3457448" y="3819535"/>
              <a:chExt cx="1414898" cy="2497840"/>
            </a:xfrm>
          </p:grpSpPr>
          <p:sp>
            <p:nvSpPr>
              <p:cNvPr id="129" name="円柱 128">
                <a:extLst>
                  <a:ext uri="{FF2B5EF4-FFF2-40B4-BE49-F238E27FC236}">
                    <a16:creationId xmlns:a16="http://schemas.microsoft.com/office/drawing/2014/main" id="{AC3F4C72-FCD8-D6A1-F314-FF846EBF06FD}"/>
                  </a:ext>
                </a:extLst>
              </p:cNvPr>
              <p:cNvSpPr/>
              <p:nvPr/>
            </p:nvSpPr>
            <p:spPr bwMode="auto">
              <a:xfrm>
                <a:off x="3457448" y="3819535"/>
                <a:ext cx="1414898" cy="2497840"/>
              </a:xfrm>
              <a:prstGeom prst="can">
                <a:avLst>
                  <a:gd name="adj" fmla="val 47792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楕円 36">
                <a:extLst>
                  <a:ext uri="{FF2B5EF4-FFF2-40B4-BE49-F238E27FC236}">
                    <a16:creationId xmlns:a16="http://schemas.microsoft.com/office/drawing/2014/main" id="{3AB5D491-45FA-1026-98FE-9B2B5A54CD14}"/>
                  </a:ext>
                </a:extLst>
              </p:cNvPr>
              <p:cNvSpPr/>
              <p:nvPr/>
            </p:nvSpPr>
            <p:spPr>
              <a:xfrm>
                <a:off x="3462832" y="5207464"/>
                <a:ext cx="1409514" cy="527214"/>
              </a:xfrm>
              <a:custGeom>
                <a:avLst/>
                <a:gdLst>
                  <a:gd name="connsiteX0" fmla="*/ 0 w 1409513"/>
                  <a:gd name="connsiteY0" fmla="*/ 333772 h 667543"/>
                  <a:gd name="connsiteX1" fmla="*/ 704757 w 1409513"/>
                  <a:gd name="connsiteY1" fmla="*/ 0 h 667543"/>
                  <a:gd name="connsiteX2" fmla="*/ 1409514 w 1409513"/>
                  <a:gd name="connsiteY2" fmla="*/ 333772 h 667543"/>
                  <a:gd name="connsiteX3" fmla="*/ 704757 w 1409513"/>
                  <a:gd name="connsiteY3" fmla="*/ 667544 h 667543"/>
                  <a:gd name="connsiteX4" fmla="*/ 0 w 1409513"/>
                  <a:gd name="connsiteY4" fmla="*/ 333772 h 667543"/>
                  <a:gd name="connsiteX0" fmla="*/ 704757 w 1409514"/>
                  <a:gd name="connsiteY0" fmla="*/ 667544 h 758984"/>
                  <a:gd name="connsiteX1" fmla="*/ 0 w 1409514"/>
                  <a:gd name="connsiteY1" fmla="*/ 333772 h 758984"/>
                  <a:gd name="connsiteX2" fmla="*/ 704757 w 1409514"/>
                  <a:gd name="connsiteY2" fmla="*/ 0 h 758984"/>
                  <a:gd name="connsiteX3" fmla="*/ 1409514 w 1409514"/>
                  <a:gd name="connsiteY3" fmla="*/ 333772 h 758984"/>
                  <a:gd name="connsiteX4" fmla="*/ 796197 w 1409514"/>
                  <a:gd name="connsiteY4" fmla="*/ 758984 h 758984"/>
                  <a:gd name="connsiteX0" fmla="*/ 0 w 1409514"/>
                  <a:gd name="connsiteY0" fmla="*/ 333772 h 758984"/>
                  <a:gd name="connsiteX1" fmla="*/ 704757 w 1409514"/>
                  <a:gd name="connsiteY1" fmla="*/ 0 h 758984"/>
                  <a:gd name="connsiteX2" fmla="*/ 1409514 w 1409514"/>
                  <a:gd name="connsiteY2" fmla="*/ 333772 h 758984"/>
                  <a:gd name="connsiteX3" fmla="*/ 796197 w 1409514"/>
                  <a:gd name="connsiteY3" fmla="*/ 758984 h 758984"/>
                  <a:gd name="connsiteX0" fmla="*/ 0 w 1409514"/>
                  <a:gd name="connsiteY0" fmla="*/ 333772 h 333772"/>
                  <a:gd name="connsiteX1" fmla="*/ 704757 w 1409514"/>
                  <a:gd name="connsiteY1" fmla="*/ 0 h 333772"/>
                  <a:gd name="connsiteX2" fmla="*/ 1409514 w 1409514"/>
                  <a:gd name="connsiteY2" fmla="*/ 333772 h 33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09514" h="333772">
                    <a:moveTo>
                      <a:pt x="0" y="333772"/>
                    </a:moveTo>
                    <a:cubicBezTo>
                      <a:pt x="0" y="149435"/>
                      <a:pt x="315530" y="0"/>
                      <a:pt x="704757" y="0"/>
                    </a:cubicBezTo>
                    <a:cubicBezTo>
                      <a:pt x="1093984" y="0"/>
                      <a:pt x="1409514" y="149435"/>
                      <a:pt x="1409514" y="33377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CDE626DE-9DA3-53E3-9E9C-360FBA7D6499}"/>
                </a:ext>
              </a:extLst>
            </p:cNvPr>
            <p:cNvGrpSpPr/>
            <p:nvPr/>
          </p:nvGrpSpPr>
          <p:grpSpPr>
            <a:xfrm>
              <a:off x="8675487" y="4724401"/>
              <a:ext cx="298016" cy="923131"/>
              <a:chOff x="5955147" y="4143757"/>
              <a:chExt cx="298016" cy="1837547"/>
            </a:xfrm>
          </p:grpSpPr>
          <p:cxnSp>
            <p:nvCxnSpPr>
              <p:cNvPr id="132" name="直線矢印コネクタ 131">
                <a:extLst>
                  <a:ext uri="{FF2B5EF4-FFF2-40B4-BE49-F238E27FC236}">
                    <a16:creationId xmlns:a16="http://schemas.microsoft.com/office/drawing/2014/main" id="{4677BB36-9296-4D7F-3374-32343F8364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5810" y="4143757"/>
                <a:ext cx="0" cy="183754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66815026-2130-9C7B-4163-F10736F3D61C}"/>
                  </a:ext>
                </a:extLst>
              </p:cNvPr>
              <p:cNvCxnSpPr/>
              <p:nvPr/>
            </p:nvCxnSpPr>
            <p:spPr>
              <a:xfrm>
                <a:off x="5955147" y="4143757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F5BF5652-4F94-4ECC-24B9-2891373BB1E7}"/>
                  </a:ext>
                </a:extLst>
              </p:cNvPr>
              <p:cNvCxnSpPr/>
              <p:nvPr/>
            </p:nvCxnSpPr>
            <p:spPr>
              <a:xfrm>
                <a:off x="5955147" y="598063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FE745EE5-78AC-75B7-2F19-DA829E1C1D4E}"/>
                </a:ext>
              </a:extLst>
            </p:cNvPr>
            <p:cNvSpPr txBox="1"/>
            <p:nvPr/>
          </p:nvSpPr>
          <p:spPr>
            <a:xfrm>
              <a:off x="8836738" y="5081240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36" name="直線矢印コネクタ 135">
              <a:extLst>
                <a:ext uri="{FF2B5EF4-FFF2-40B4-BE49-F238E27FC236}">
                  <a16:creationId xmlns:a16="http://schemas.microsoft.com/office/drawing/2014/main" id="{88F660E7-7E69-3F02-5C28-DE2237382678}"/>
                </a:ext>
              </a:extLst>
            </p:cNvPr>
            <p:cNvCxnSpPr>
              <a:cxnSpLocks/>
            </p:cNvCxnSpPr>
            <p:nvPr/>
          </p:nvCxnSpPr>
          <p:spPr>
            <a:xfrm>
              <a:off x="7153613" y="5647198"/>
              <a:ext cx="1542715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0DB400E7-05AF-23FC-D498-73D5C48A113E}"/>
                </a:ext>
              </a:extLst>
            </p:cNvPr>
            <p:cNvSpPr txBox="1"/>
            <p:nvPr/>
          </p:nvSpPr>
          <p:spPr>
            <a:xfrm>
              <a:off x="7822367" y="5489743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F42BC426-0E03-DD36-9E6C-570661D16C4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立体図形の寸法入力テンプレート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3505142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3B81D6BF-D3B3-37BC-6DCC-80F5C23ABD61}"/>
              </a:ext>
            </a:extLst>
          </p:cNvPr>
          <p:cNvGrpSpPr/>
          <p:nvPr/>
        </p:nvGrpSpPr>
        <p:grpSpPr>
          <a:xfrm>
            <a:off x="6917223" y="1260158"/>
            <a:ext cx="2393275" cy="1935597"/>
            <a:chOff x="6917223" y="1260158"/>
            <a:chExt cx="2393275" cy="1935597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3CFB44C9-4F77-055F-B94C-4A360CBB7E82}"/>
                </a:ext>
              </a:extLst>
            </p:cNvPr>
            <p:cNvSpPr/>
            <p:nvPr/>
          </p:nvSpPr>
          <p:spPr bwMode="auto">
            <a:xfrm>
              <a:off x="6917223" y="1260540"/>
              <a:ext cx="1935215" cy="193521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349AEF4B-A571-37CD-7FCE-133EE8CCC200}"/>
                </a:ext>
              </a:extLst>
            </p:cNvPr>
            <p:cNvSpPr/>
            <p:nvPr/>
          </p:nvSpPr>
          <p:spPr bwMode="auto">
            <a:xfrm>
              <a:off x="6917223" y="1949255"/>
              <a:ext cx="1935215" cy="600588"/>
            </a:xfrm>
            <a:prstGeom prst="ellips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F63DF94-2442-5AD1-EDBE-9EDE881015D9}"/>
                </a:ext>
              </a:extLst>
            </p:cNvPr>
            <p:cNvCxnSpPr>
              <a:cxnSpLocks/>
              <a:stCxn id="11" idx="2"/>
              <a:endCxn id="11" idx="6"/>
            </p:cNvCxnSpPr>
            <p:nvPr/>
          </p:nvCxnSpPr>
          <p:spPr>
            <a:xfrm>
              <a:off x="6917223" y="2249549"/>
              <a:ext cx="1935215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772E412B-3744-AF01-F404-B58F4B09699C}"/>
                </a:ext>
              </a:extLst>
            </p:cNvPr>
            <p:cNvCxnSpPr>
              <a:cxnSpLocks/>
            </p:cNvCxnSpPr>
            <p:nvPr/>
          </p:nvCxnSpPr>
          <p:spPr>
            <a:xfrm>
              <a:off x="9031326" y="1272478"/>
              <a:ext cx="0" cy="191173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1C2F943D-7C77-C6D3-E0DF-60C1DFC433E1}"/>
                </a:ext>
              </a:extLst>
            </p:cNvPr>
            <p:cNvCxnSpPr>
              <a:stCxn id="11" idx="0"/>
              <a:endCxn id="11" idx="4"/>
            </p:cNvCxnSpPr>
            <p:nvPr/>
          </p:nvCxnSpPr>
          <p:spPr>
            <a:xfrm>
              <a:off x="7884831" y="1949255"/>
              <a:ext cx="0" cy="60058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195A019-445F-FADF-7129-51421D056DEA}"/>
                </a:ext>
              </a:extLst>
            </p:cNvPr>
            <p:cNvCxnSpPr>
              <a:cxnSpLocks/>
            </p:cNvCxnSpPr>
            <p:nvPr/>
          </p:nvCxnSpPr>
          <p:spPr>
            <a:xfrm>
              <a:off x="7888047" y="1260158"/>
              <a:ext cx="124214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159717CC-FCA3-CC2B-985F-3E534FAC6D8F}"/>
                </a:ext>
              </a:extLst>
            </p:cNvPr>
            <p:cNvCxnSpPr>
              <a:cxnSpLocks/>
            </p:cNvCxnSpPr>
            <p:nvPr/>
          </p:nvCxnSpPr>
          <p:spPr>
            <a:xfrm>
              <a:off x="7888047" y="3184208"/>
              <a:ext cx="124214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C099B729-45CE-CAE7-2EBD-328A5D715FED}"/>
                </a:ext>
              </a:extLst>
            </p:cNvPr>
            <p:cNvCxnSpPr>
              <a:cxnSpLocks/>
            </p:cNvCxnSpPr>
            <p:nvPr/>
          </p:nvCxnSpPr>
          <p:spPr>
            <a:xfrm>
              <a:off x="7884829" y="2249549"/>
              <a:ext cx="972992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CD78FB2-0338-CC91-169D-DFCA447FD3B8}"/>
                </a:ext>
              </a:extLst>
            </p:cNvPr>
            <p:cNvSpPr txBox="1"/>
            <p:nvPr/>
          </p:nvSpPr>
          <p:spPr>
            <a:xfrm>
              <a:off x="9088198" y="2198023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6E27B452-63FF-8F01-DB07-2BF504EC0D38}"/>
                </a:ext>
              </a:extLst>
            </p:cNvPr>
            <p:cNvSpPr txBox="1"/>
            <p:nvPr/>
          </p:nvSpPr>
          <p:spPr>
            <a:xfrm>
              <a:off x="8216372" y="2066435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B33355EA-EE47-A5F9-B9EB-3E9B5D0D90D9}"/>
              </a:ext>
            </a:extLst>
          </p:cNvPr>
          <p:cNvGrpSpPr/>
          <p:nvPr/>
        </p:nvGrpSpPr>
        <p:grpSpPr>
          <a:xfrm>
            <a:off x="4240164" y="1027296"/>
            <a:ext cx="1850884" cy="2401704"/>
            <a:chOff x="4240164" y="1027296"/>
            <a:chExt cx="1850884" cy="240170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6B3B957-1A0C-1BE0-7FB1-B5AD446D6A2A}"/>
                </a:ext>
              </a:extLst>
            </p:cNvPr>
            <p:cNvSpPr/>
            <p:nvPr/>
          </p:nvSpPr>
          <p:spPr>
            <a:xfrm>
              <a:off x="4245551" y="1027296"/>
              <a:ext cx="1414898" cy="2401704"/>
            </a:xfrm>
            <a:custGeom>
              <a:avLst/>
              <a:gdLst>
                <a:gd name="connsiteX0" fmla="*/ 707448 w 1414898"/>
                <a:gd name="connsiteY0" fmla="*/ 0 h 2401704"/>
                <a:gd name="connsiteX1" fmla="*/ 1408726 w 1414898"/>
                <a:gd name="connsiteY1" fmla="*/ 2025944 h 2401704"/>
                <a:gd name="connsiteX2" fmla="*/ 1405581 w 1414898"/>
                <a:gd name="connsiteY2" fmla="*/ 2025944 h 2401704"/>
                <a:gd name="connsiteX3" fmla="*/ 1414898 w 1414898"/>
                <a:gd name="connsiteY3" fmla="*/ 2069362 h 2401704"/>
                <a:gd name="connsiteX4" fmla="*/ 707449 w 1414898"/>
                <a:gd name="connsiteY4" fmla="*/ 2401704 h 2401704"/>
                <a:gd name="connsiteX5" fmla="*/ 0 w 1414898"/>
                <a:gd name="connsiteY5" fmla="*/ 2069362 h 2401704"/>
                <a:gd name="connsiteX6" fmla="*/ 9317 w 1414898"/>
                <a:gd name="connsiteY6" fmla="*/ 2025944 h 2401704"/>
                <a:gd name="connsiteX7" fmla="*/ 6170 w 1414898"/>
                <a:gd name="connsiteY7" fmla="*/ 2025944 h 2401704"/>
                <a:gd name="connsiteX0" fmla="*/ 707448 w 1414898"/>
                <a:gd name="connsiteY0" fmla="*/ 0 h 2401704"/>
                <a:gd name="connsiteX1" fmla="*/ 1408726 w 1414898"/>
                <a:gd name="connsiteY1" fmla="*/ 2025944 h 2401704"/>
                <a:gd name="connsiteX2" fmla="*/ 1405581 w 1414898"/>
                <a:gd name="connsiteY2" fmla="*/ 2025944 h 2401704"/>
                <a:gd name="connsiteX3" fmla="*/ 1414898 w 1414898"/>
                <a:gd name="connsiteY3" fmla="*/ 2069362 h 2401704"/>
                <a:gd name="connsiteX4" fmla="*/ 707449 w 1414898"/>
                <a:gd name="connsiteY4" fmla="*/ 2401704 h 2401704"/>
                <a:gd name="connsiteX5" fmla="*/ 0 w 1414898"/>
                <a:gd name="connsiteY5" fmla="*/ 2069362 h 2401704"/>
                <a:gd name="connsiteX6" fmla="*/ 9317 w 1414898"/>
                <a:gd name="connsiteY6" fmla="*/ 2025944 h 2401704"/>
                <a:gd name="connsiteX7" fmla="*/ 707448 w 1414898"/>
                <a:gd name="connsiteY7" fmla="*/ 0 h 2401704"/>
                <a:gd name="connsiteX0" fmla="*/ 707448 w 1414898"/>
                <a:gd name="connsiteY0" fmla="*/ 0 h 2401704"/>
                <a:gd name="connsiteX1" fmla="*/ 1408726 w 1414898"/>
                <a:gd name="connsiteY1" fmla="*/ 2025944 h 2401704"/>
                <a:gd name="connsiteX2" fmla="*/ 1414898 w 1414898"/>
                <a:gd name="connsiteY2" fmla="*/ 2069362 h 2401704"/>
                <a:gd name="connsiteX3" fmla="*/ 707449 w 1414898"/>
                <a:gd name="connsiteY3" fmla="*/ 2401704 h 2401704"/>
                <a:gd name="connsiteX4" fmla="*/ 0 w 1414898"/>
                <a:gd name="connsiteY4" fmla="*/ 2069362 h 2401704"/>
                <a:gd name="connsiteX5" fmla="*/ 9317 w 1414898"/>
                <a:gd name="connsiteY5" fmla="*/ 2025944 h 2401704"/>
                <a:gd name="connsiteX6" fmla="*/ 707448 w 1414898"/>
                <a:gd name="connsiteY6" fmla="*/ 0 h 24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4898" h="2401704">
                  <a:moveTo>
                    <a:pt x="707448" y="0"/>
                  </a:moveTo>
                  <a:lnTo>
                    <a:pt x="1408726" y="2025944"/>
                  </a:lnTo>
                  <a:lnTo>
                    <a:pt x="1414898" y="2069362"/>
                  </a:lnTo>
                  <a:cubicBezTo>
                    <a:pt x="1414898" y="2252909"/>
                    <a:pt x="1098162" y="2401704"/>
                    <a:pt x="707449" y="2401704"/>
                  </a:cubicBezTo>
                  <a:cubicBezTo>
                    <a:pt x="316736" y="2401704"/>
                    <a:pt x="0" y="2252909"/>
                    <a:pt x="0" y="2069362"/>
                  </a:cubicBezTo>
                  <a:lnTo>
                    <a:pt x="9317" y="2025944"/>
                  </a:lnTo>
                  <a:lnTo>
                    <a:pt x="70744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36">
              <a:extLst>
                <a:ext uri="{FF2B5EF4-FFF2-40B4-BE49-F238E27FC236}">
                  <a16:creationId xmlns:a16="http://schemas.microsoft.com/office/drawing/2014/main" id="{A5609978-51EC-4456-5031-92C709E503C2}"/>
                </a:ext>
              </a:extLst>
            </p:cNvPr>
            <p:cNvSpPr/>
            <p:nvPr/>
          </p:nvSpPr>
          <p:spPr>
            <a:xfrm>
              <a:off x="4245549" y="2764316"/>
              <a:ext cx="1409514" cy="333772"/>
            </a:xfrm>
            <a:custGeom>
              <a:avLst/>
              <a:gdLst>
                <a:gd name="connsiteX0" fmla="*/ 0 w 1409513"/>
                <a:gd name="connsiteY0" fmla="*/ 333772 h 667543"/>
                <a:gd name="connsiteX1" fmla="*/ 704757 w 1409513"/>
                <a:gd name="connsiteY1" fmla="*/ 0 h 667543"/>
                <a:gd name="connsiteX2" fmla="*/ 1409514 w 1409513"/>
                <a:gd name="connsiteY2" fmla="*/ 333772 h 667543"/>
                <a:gd name="connsiteX3" fmla="*/ 704757 w 1409513"/>
                <a:gd name="connsiteY3" fmla="*/ 667544 h 667543"/>
                <a:gd name="connsiteX4" fmla="*/ 0 w 1409513"/>
                <a:gd name="connsiteY4" fmla="*/ 333772 h 667543"/>
                <a:gd name="connsiteX0" fmla="*/ 704757 w 1409514"/>
                <a:gd name="connsiteY0" fmla="*/ 667544 h 758984"/>
                <a:gd name="connsiteX1" fmla="*/ 0 w 1409514"/>
                <a:gd name="connsiteY1" fmla="*/ 333772 h 758984"/>
                <a:gd name="connsiteX2" fmla="*/ 704757 w 1409514"/>
                <a:gd name="connsiteY2" fmla="*/ 0 h 758984"/>
                <a:gd name="connsiteX3" fmla="*/ 1409514 w 1409514"/>
                <a:gd name="connsiteY3" fmla="*/ 333772 h 758984"/>
                <a:gd name="connsiteX4" fmla="*/ 796197 w 1409514"/>
                <a:gd name="connsiteY4" fmla="*/ 758984 h 758984"/>
                <a:gd name="connsiteX0" fmla="*/ 0 w 1409514"/>
                <a:gd name="connsiteY0" fmla="*/ 333772 h 758984"/>
                <a:gd name="connsiteX1" fmla="*/ 704757 w 1409514"/>
                <a:gd name="connsiteY1" fmla="*/ 0 h 758984"/>
                <a:gd name="connsiteX2" fmla="*/ 1409514 w 1409514"/>
                <a:gd name="connsiteY2" fmla="*/ 333772 h 758984"/>
                <a:gd name="connsiteX3" fmla="*/ 796197 w 1409514"/>
                <a:gd name="connsiteY3" fmla="*/ 758984 h 758984"/>
                <a:gd name="connsiteX0" fmla="*/ 0 w 1409514"/>
                <a:gd name="connsiteY0" fmla="*/ 333772 h 333772"/>
                <a:gd name="connsiteX1" fmla="*/ 704757 w 1409514"/>
                <a:gd name="connsiteY1" fmla="*/ 0 h 333772"/>
                <a:gd name="connsiteX2" fmla="*/ 1409514 w 1409514"/>
                <a:gd name="connsiteY2" fmla="*/ 333772 h 33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9514" h="333772">
                  <a:moveTo>
                    <a:pt x="0" y="333772"/>
                  </a:moveTo>
                  <a:cubicBezTo>
                    <a:pt x="0" y="149435"/>
                    <a:pt x="315530" y="0"/>
                    <a:pt x="704757" y="0"/>
                  </a:cubicBezTo>
                  <a:cubicBezTo>
                    <a:pt x="1093984" y="0"/>
                    <a:pt x="1409514" y="149435"/>
                    <a:pt x="1409514" y="333772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B0D48DBF-157D-16B2-E0EE-F0CB70005DD8}"/>
                </a:ext>
              </a:extLst>
            </p:cNvPr>
            <p:cNvCxnSpPr>
              <a:cxnSpLocks/>
              <a:endCxn id="5" idx="6"/>
            </p:cNvCxnSpPr>
            <p:nvPr/>
          </p:nvCxnSpPr>
          <p:spPr>
            <a:xfrm flipV="1">
              <a:off x="4240164" y="3098087"/>
              <a:ext cx="1414897" cy="515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CF8516EA-8BDD-0541-9752-E507D3A98473}"/>
                </a:ext>
              </a:extLst>
            </p:cNvPr>
            <p:cNvCxnSpPr>
              <a:cxnSpLocks/>
            </p:cNvCxnSpPr>
            <p:nvPr/>
          </p:nvCxnSpPr>
          <p:spPr>
            <a:xfrm>
              <a:off x="5800535" y="1027296"/>
              <a:ext cx="0" cy="207079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7CFF2A27-34D1-A0BA-83E1-5BA6830395AF}"/>
                </a:ext>
              </a:extLst>
            </p:cNvPr>
            <p:cNvCxnSpPr>
              <a:cxnSpLocks/>
              <a:stCxn id="4" idx="0"/>
            </p:cNvCxnSpPr>
            <p:nvPr/>
          </p:nvCxnSpPr>
          <p:spPr>
            <a:xfrm>
              <a:off x="4952999" y="1027296"/>
              <a:ext cx="1004889" cy="38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57E4C171-159D-93F3-D80F-89A5E8A6F83E}"/>
                </a:ext>
              </a:extLst>
            </p:cNvPr>
            <p:cNvCxnSpPr/>
            <p:nvPr/>
          </p:nvCxnSpPr>
          <p:spPr>
            <a:xfrm>
              <a:off x="5659872" y="3094659"/>
              <a:ext cx="29801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26B1907D-34E4-6112-28A6-D319E6C14EA5}"/>
                </a:ext>
              </a:extLst>
            </p:cNvPr>
            <p:cNvCxnSpPr>
              <a:cxnSpLocks/>
            </p:cNvCxnSpPr>
            <p:nvPr/>
          </p:nvCxnSpPr>
          <p:spPr>
            <a:xfrm>
              <a:off x="4952810" y="1027296"/>
              <a:ext cx="0" cy="207079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953CB8CB-1445-E841-59C7-B8F913AD3411}"/>
                </a:ext>
              </a:extLst>
            </p:cNvPr>
            <p:cNvSpPr txBox="1"/>
            <p:nvPr/>
          </p:nvSpPr>
          <p:spPr>
            <a:xfrm>
              <a:off x="5868748" y="2198023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7A728D28-CE7B-4164-6EDF-DBDBA68845C5}"/>
                </a:ext>
              </a:extLst>
            </p:cNvPr>
            <p:cNvCxnSpPr>
              <a:cxnSpLocks/>
              <a:endCxn id="4" idx="2"/>
            </p:cNvCxnSpPr>
            <p:nvPr/>
          </p:nvCxnSpPr>
          <p:spPr>
            <a:xfrm flipV="1">
              <a:off x="4240164" y="3096658"/>
              <a:ext cx="1420285" cy="497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6DA20B1-9A41-85CD-97C7-D2E69561D457}"/>
                </a:ext>
              </a:extLst>
            </p:cNvPr>
            <p:cNvSpPr txBox="1"/>
            <p:nvPr/>
          </p:nvSpPr>
          <p:spPr>
            <a:xfrm>
              <a:off x="4525435" y="2966548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E746767-B6E0-3A01-60BE-0E91ACFCD19D}"/>
                </a:ext>
              </a:extLst>
            </p:cNvPr>
            <p:cNvSpPr txBox="1"/>
            <p:nvPr/>
          </p:nvSpPr>
          <p:spPr>
            <a:xfrm>
              <a:off x="4968636" y="2150398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2FB8B9D9-EBD7-1A85-603C-7C1A72A22E92}"/>
              </a:ext>
            </a:extLst>
          </p:cNvPr>
          <p:cNvGrpSpPr/>
          <p:nvPr/>
        </p:nvGrpSpPr>
        <p:grpSpPr>
          <a:xfrm>
            <a:off x="997161" y="4028532"/>
            <a:ext cx="2213972" cy="2203876"/>
            <a:chOff x="997161" y="4028532"/>
            <a:chExt cx="2213972" cy="2203876"/>
          </a:xfrm>
        </p:grpSpPr>
        <p:sp>
          <p:nvSpPr>
            <p:cNvPr id="176" name="ひし形 175">
              <a:extLst>
                <a:ext uri="{FF2B5EF4-FFF2-40B4-BE49-F238E27FC236}">
                  <a16:creationId xmlns:a16="http://schemas.microsoft.com/office/drawing/2014/main" id="{4FE31DA2-46CE-5684-DC9F-BD077DE5DA0A}"/>
                </a:ext>
              </a:extLst>
            </p:cNvPr>
            <p:cNvSpPr/>
            <p:nvPr/>
          </p:nvSpPr>
          <p:spPr>
            <a:xfrm>
              <a:off x="1154203" y="4028532"/>
              <a:ext cx="819348" cy="2203876"/>
            </a:xfrm>
            <a:custGeom>
              <a:avLst/>
              <a:gdLst>
                <a:gd name="connsiteX0" fmla="*/ 0 w 1638696"/>
                <a:gd name="connsiteY0" fmla="*/ 524088 h 1048176"/>
                <a:gd name="connsiteX1" fmla="*/ 819348 w 1638696"/>
                <a:gd name="connsiteY1" fmla="*/ 0 h 1048176"/>
                <a:gd name="connsiteX2" fmla="*/ 1638696 w 1638696"/>
                <a:gd name="connsiteY2" fmla="*/ 524088 h 1048176"/>
                <a:gd name="connsiteX3" fmla="*/ 819348 w 1638696"/>
                <a:gd name="connsiteY3" fmla="*/ 1048176 h 1048176"/>
                <a:gd name="connsiteX4" fmla="*/ 0 w 1638696"/>
                <a:gd name="connsiteY4" fmla="*/ 524088 h 1048176"/>
                <a:gd name="connsiteX0" fmla="*/ 0 w 819348"/>
                <a:gd name="connsiteY0" fmla="*/ 524088 h 1048176"/>
                <a:gd name="connsiteX1" fmla="*/ 819348 w 819348"/>
                <a:gd name="connsiteY1" fmla="*/ 0 h 1048176"/>
                <a:gd name="connsiteX2" fmla="*/ 819348 w 819348"/>
                <a:gd name="connsiteY2" fmla="*/ 1048176 h 1048176"/>
                <a:gd name="connsiteX3" fmla="*/ 0 w 819348"/>
                <a:gd name="connsiteY3" fmla="*/ 524088 h 1048176"/>
                <a:gd name="connsiteX0" fmla="*/ 0 w 819348"/>
                <a:gd name="connsiteY0" fmla="*/ 1679788 h 2203876"/>
                <a:gd name="connsiteX1" fmla="*/ 819348 w 819348"/>
                <a:gd name="connsiteY1" fmla="*/ 0 h 2203876"/>
                <a:gd name="connsiteX2" fmla="*/ 819348 w 819348"/>
                <a:gd name="connsiteY2" fmla="*/ 2203876 h 2203876"/>
                <a:gd name="connsiteX3" fmla="*/ 0 w 819348"/>
                <a:gd name="connsiteY3" fmla="*/ 1679788 h 220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9348" h="2203876">
                  <a:moveTo>
                    <a:pt x="0" y="1679788"/>
                  </a:moveTo>
                  <a:lnTo>
                    <a:pt x="819348" y="0"/>
                  </a:lnTo>
                  <a:lnTo>
                    <a:pt x="819348" y="2203876"/>
                  </a:lnTo>
                  <a:lnTo>
                    <a:pt x="0" y="167978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ひし形 175">
              <a:extLst>
                <a:ext uri="{FF2B5EF4-FFF2-40B4-BE49-F238E27FC236}">
                  <a16:creationId xmlns:a16="http://schemas.microsoft.com/office/drawing/2014/main" id="{38B5DB5B-B61C-6F07-0F26-A81BA55C95AA}"/>
                </a:ext>
              </a:extLst>
            </p:cNvPr>
            <p:cNvSpPr/>
            <p:nvPr/>
          </p:nvSpPr>
          <p:spPr>
            <a:xfrm flipH="1">
              <a:off x="1974321" y="4028532"/>
              <a:ext cx="819348" cy="2203876"/>
            </a:xfrm>
            <a:custGeom>
              <a:avLst/>
              <a:gdLst>
                <a:gd name="connsiteX0" fmla="*/ 0 w 1638696"/>
                <a:gd name="connsiteY0" fmla="*/ 524088 h 1048176"/>
                <a:gd name="connsiteX1" fmla="*/ 819348 w 1638696"/>
                <a:gd name="connsiteY1" fmla="*/ 0 h 1048176"/>
                <a:gd name="connsiteX2" fmla="*/ 1638696 w 1638696"/>
                <a:gd name="connsiteY2" fmla="*/ 524088 h 1048176"/>
                <a:gd name="connsiteX3" fmla="*/ 819348 w 1638696"/>
                <a:gd name="connsiteY3" fmla="*/ 1048176 h 1048176"/>
                <a:gd name="connsiteX4" fmla="*/ 0 w 1638696"/>
                <a:gd name="connsiteY4" fmla="*/ 524088 h 1048176"/>
                <a:gd name="connsiteX0" fmla="*/ 0 w 819348"/>
                <a:gd name="connsiteY0" fmla="*/ 524088 h 1048176"/>
                <a:gd name="connsiteX1" fmla="*/ 819348 w 819348"/>
                <a:gd name="connsiteY1" fmla="*/ 0 h 1048176"/>
                <a:gd name="connsiteX2" fmla="*/ 819348 w 819348"/>
                <a:gd name="connsiteY2" fmla="*/ 1048176 h 1048176"/>
                <a:gd name="connsiteX3" fmla="*/ 0 w 819348"/>
                <a:gd name="connsiteY3" fmla="*/ 524088 h 1048176"/>
                <a:gd name="connsiteX0" fmla="*/ 0 w 819348"/>
                <a:gd name="connsiteY0" fmla="*/ 1679788 h 2203876"/>
                <a:gd name="connsiteX1" fmla="*/ 819348 w 819348"/>
                <a:gd name="connsiteY1" fmla="*/ 0 h 2203876"/>
                <a:gd name="connsiteX2" fmla="*/ 819348 w 819348"/>
                <a:gd name="connsiteY2" fmla="*/ 2203876 h 2203876"/>
                <a:gd name="connsiteX3" fmla="*/ 0 w 819348"/>
                <a:gd name="connsiteY3" fmla="*/ 1679788 h 220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9348" h="2203876">
                  <a:moveTo>
                    <a:pt x="0" y="1679788"/>
                  </a:moveTo>
                  <a:lnTo>
                    <a:pt x="819348" y="0"/>
                  </a:lnTo>
                  <a:lnTo>
                    <a:pt x="819348" y="2203876"/>
                  </a:lnTo>
                  <a:lnTo>
                    <a:pt x="0" y="167978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ひし形 177">
              <a:extLst>
                <a:ext uri="{FF2B5EF4-FFF2-40B4-BE49-F238E27FC236}">
                  <a16:creationId xmlns:a16="http://schemas.microsoft.com/office/drawing/2014/main" id="{42591D19-F7EC-9AA8-B46C-6693B9327F52}"/>
                </a:ext>
              </a:extLst>
            </p:cNvPr>
            <p:cNvSpPr/>
            <p:nvPr/>
          </p:nvSpPr>
          <p:spPr>
            <a:xfrm>
              <a:off x="1154203" y="5184232"/>
              <a:ext cx="1638696" cy="524088"/>
            </a:xfrm>
            <a:custGeom>
              <a:avLst/>
              <a:gdLst>
                <a:gd name="connsiteX0" fmla="*/ 0 w 1638696"/>
                <a:gd name="connsiteY0" fmla="*/ 524088 h 1048176"/>
                <a:gd name="connsiteX1" fmla="*/ 819348 w 1638696"/>
                <a:gd name="connsiteY1" fmla="*/ 0 h 1048176"/>
                <a:gd name="connsiteX2" fmla="*/ 1638696 w 1638696"/>
                <a:gd name="connsiteY2" fmla="*/ 524088 h 1048176"/>
                <a:gd name="connsiteX3" fmla="*/ 819348 w 1638696"/>
                <a:gd name="connsiteY3" fmla="*/ 1048176 h 1048176"/>
                <a:gd name="connsiteX4" fmla="*/ 0 w 1638696"/>
                <a:gd name="connsiteY4" fmla="*/ 524088 h 1048176"/>
                <a:gd name="connsiteX0" fmla="*/ 819348 w 1638696"/>
                <a:gd name="connsiteY0" fmla="*/ 1048176 h 1139616"/>
                <a:gd name="connsiteX1" fmla="*/ 0 w 1638696"/>
                <a:gd name="connsiteY1" fmla="*/ 524088 h 1139616"/>
                <a:gd name="connsiteX2" fmla="*/ 819348 w 1638696"/>
                <a:gd name="connsiteY2" fmla="*/ 0 h 1139616"/>
                <a:gd name="connsiteX3" fmla="*/ 1638696 w 1638696"/>
                <a:gd name="connsiteY3" fmla="*/ 524088 h 1139616"/>
                <a:gd name="connsiteX4" fmla="*/ 910788 w 1638696"/>
                <a:gd name="connsiteY4" fmla="*/ 1139616 h 1139616"/>
                <a:gd name="connsiteX0" fmla="*/ 0 w 1638696"/>
                <a:gd name="connsiteY0" fmla="*/ 524088 h 1139616"/>
                <a:gd name="connsiteX1" fmla="*/ 819348 w 1638696"/>
                <a:gd name="connsiteY1" fmla="*/ 0 h 1139616"/>
                <a:gd name="connsiteX2" fmla="*/ 1638696 w 1638696"/>
                <a:gd name="connsiteY2" fmla="*/ 524088 h 1139616"/>
                <a:gd name="connsiteX3" fmla="*/ 910788 w 1638696"/>
                <a:gd name="connsiteY3" fmla="*/ 1139616 h 1139616"/>
                <a:gd name="connsiteX0" fmla="*/ 0 w 1638696"/>
                <a:gd name="connsiteY0" fmla="*/ 524088 h 524088"/>
                <a:gd name="connsiteX1" fmla="*/ 819348 w 1638696"/>
                <a:gd name="connsiteY1" fmla="*/ 0 h 524088"/>
                <a:gd name="connsiteX2" fmla="*/ 1638696 w 1638696"/>
                <a:gd name="connsiteY2" fmla="*/ 524088 h 52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38696" h="524088">
                  <a:moveTo>
                    <a:pt x="0" y="524088"/>
                  </a:moveTo>
                  <a:lnTo>
                    <a:pt x="819348" y="0"/>
                  </a:lnTo>
                  <a:lnTo>
                    <a:pt x="1638696" y="524088"/>
                  </a:ln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36845D85-95CB-5142-C321-390D14586797}"/>
                </a:ext>
              </a:extLst>
            </p:cNvPr>
            <p:cNvGrpSpPr/>
            <p:nvPr/>
          </p:nvGrpSpPr>
          <p:grpSpPr>
            <a:xfrm rot="3421602">
              <a:off x="2322364" y="5602746"/>
              <a:ext cx="263306" cy="976323"/>
              <a:chOff x="5659872" y="3863009"/>
              <a:chExt cx="298016" cy="2073528"/>
            </a:xfrm>
          </p:grpSpPr>
          <p:cxnSp>
            <p:nvCxnSpPr>
              <p:cNvPr id="181" name="直線矢印コネクタ 180">
                <a:extLst>
                  <a:ext uri="{FF2B5EF4-FFF2-40B4-BE49-F238E27FC236}">
                    <a16:creationId xmlns:a16="http://schemas.microsoft.com/office/drawing/2014/main" id="{EDBCA7A2-4782-C3A0-66AE-31B84FD6EB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00535" y="3865746"/>
                <a:ext cx="0" cy="20707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>
                <a:extLst>
                  <a:ext uri="{FF2B5EF4-FFF2-40B4-BE49-F238E27FC236}">
                    <a16:creationId xmlns:a16="http://schemas.microsoft.com/office/drawing/2014/main" id="{73032295-43ED-AF97-A7DD-3406EE4B27C6}"/>
                  </a:ext>
                </a:extLst>
              </p:cNvPr>
              <p:cNvCxnSpPr/>
              <p:nvPr/>
            </p:nvCxnSpPr>
            <p:spPr>
              <a:xfrm>
                <a:off x="5659872" y="59331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線コネクタ 182">
                <a:extLst>
                  <a:ext uri="{FF2B5EF4-FFF2-40B4-BE49-F238E27FC236}">
                    <a16:creationId xmlns:a16="http://schemas.microsoft.com/office/drawing/2014/main" id="{D652E641-7B25-39CF-6DEC-6CF8E2359E71}"/>
                  </a:ext>
                </a:extLst>
              </p:cNvPr>
              <p:cNvCxnSpPr/>
              <p:nvPr/>
            </p:nvCxnSpPr>
            <p:spPr>
              <a:xfrm>
                <a:off x="5659872" y="38630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7BF6B6FC-449E-A7D5-258F-DC3B9A5DA1A5}"/>
                </a:ext>
              </a:extLst>
            </p:cNvPr>
            <p:cNvSpPr txBox="1"/>
            <p:nvPr/>
          </p:nvSpPr>
          <p:spPr>
            <a:xfrm rot="19661416">
              <a:off x="2431622" y="6052149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94" name="直線矢印コネクタ 193">
              <a:extLst>
                <a:ext uri="{FF2B5EF4-FFF2-40B4-BE49-F238E27FC236}">
                  <a16:creationId xmlns:a16="http://schemas.microsoft.com/office/drawing/2014/main" id="{76917F09-364D-C8FB-70DC-689B257FB911}"/>
                </a:ext>
              </a:extLst>
            </p:cNvPr>
            <p:cNvCxnSpPr>
              <a:cxnSpLocks/>
            </p:cNvCxnSpPr>
            <p:nvPr/>
          </p:nvCxnSpPr>
          <p:spPr>
            <a:xfrm>
              <a:off x="2941574" y="4028532"/>
              <a:ext cx="0" cy="168152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BD693E8D-5382-D357-C27A-B370FE08A9CB}"/>
                </a:ext>
              </a:extLst>
            </p:cNvPr>
            <p:cNvCxnSpPr>
              <a:cxnSpLocks/>
            </p:cNvCxnSpPr>
            <p:nvPr/>
          </p:nvCxnSpPr>
          <p:spPr>
            <a:xfrm>
              <a:off x="1972815" y="4028532"/>
              <a:ext cx="112611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651B4D06-A28B-1D9B-AD47-0791B4031640}"/>
                </a:ext>
              </a:extLst>
            </p:cNvPr>
            <p:cNvCxnSpPr/>
            <p:nvPr/>
          </p:nvCxnSpPr>
          <p:spPr>
            <a:xfrm>
              <a:off x="2800911" y="5710060"/>
              <a:ext cx="29801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6B9FC2AF-9796-1239-5E11-E32DB1AEB274}"/>
                </a:ext>
              </a:extLst>
            </p:cNvPr>
            <p:cNvSpPr txBox="1"/>
            <p:nvPr/>
          </p:nvSpPr>
          <p:spPr>
            <a:xfrm>
              <a:off x="2988833" y="4811937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4E0735A3-7E35-1567-63CD-C16AC8128C5F}"/>
                </a:ext>
              </a:extLst>
            </p:cNvPr>
            <p:cNvGrpSpPr/>
            <p:nvPr/>
          </p:nvGrpSpPr>
          <p:grpSpPr>
            <a:xfrm rot="18178398" flipV="1">
              <a:off x="1353670" y="5602747"/>
              <a:ext cx="263306" cy="976323"/>
              <a:chOff x="5659872" y="3863009"/>
              <a:chExt cx="298016" cy="2073528"/>
            </a:xfrm>
          </p:grpSpPr>
          <p:cxnSp>
            <p:nvCxnSpPr>
              <p:cNvPr id="203" name="直線矢印コネクタ 202">
                <a:extLst>
                  <a:ext uri="{FF2B5EF4-FFF2-40B4-BE49-F238E27FC236}">
                    <a16:creationId xmlns:a16="http://schemas.microsoft.com/office/drawing/2014/main" id="{C27FBB91-DD7B-1164-F9A8-C6E3EE934D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00535" y="3865746"/>
                <a:ext cx="0" cy="20707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線コネクタ 203">
                <a:extLst>
                  <a:ext uri="{FF2B5EF4-FFF2-40B4-BE49-F238E27FC236}">
                    <a16:creationId xmlns:a16="http://schemas.microsoft.com/office/drawing/2014/main" id="{F74AFEC2-8FE0-3BE8-B822-14AE3F0679B8}"/>
                  </a:ext>
                </a:extLst>
              </p:cNvPr>
              <p:cNvCxnSpPr/>
              <p:nvPr/>
            </p:nvCxnSpPr>
            <p:spPr>
              <a:xfrm>
                <a:off x="5659872" y="59331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線コネクタ 204">
                <a:extLst>
                  <a:ext uri="{FF2B5EF4-FFF2-40B4-BE49-F238E27FC236}">
                    <a16:creationId xmlns:a16="http://schemas.microsoft.com/office/drawing/2014/main" id="{0F9F8CA5-CF73-6AD8-6A77-739AA968F31F}"/>
                  </a:ext>
                </a:extLst>
              </p:cNvPr>
              <p:cNvCxnSpPr/>
              <p:nvPr/>
            </p:nvCxnSpPr>
            <p:spPr>
              <a:xfrm>
                <a:off x="5659872" y="38630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D01D6825-A2C1-BE2C-1B74-403FD3488850}"/>
                </a:ext>
              </a:extLst>
            </p:cNvPr>
            <p:cNvSpPr txBox="1"/>
            <p:nvPr/>
          </p:nvSpPr>
          <p:spPr>
            <a:xfrm rot="1938584" flipV="1">
              <a:off x="1334342" y="6071198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30C6714E-751C-CAB4-0EE7-F687473D0CAF}"/>
              </a:ext>
            </a:extLst>
          </p:cNvPr>
          <p:cNvGrpSpPr/>
          <p:nvPr/>
        </p:nvGrpSpPr>
        <p:grpSpPr>
          <a:xfrm>
            <a:off x="6763401" y="4087783"/>
            <a:ext cx="2467054" cy="2262154"/>
            <a:chOff x="6763401" y="4087783"/>
            <a:chExt cx="2467054" cy="2262154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E908013D-F26C-88B9-8F8E-009CAC1270BF}"/>
                </a:ext>
              </a:extLst>
            </p:cNvPr>
            <p:cNvGrpSpPr/>
            <p:nvPr/>
          </p:nvGrpSpPr>
          <p:grpSpPr>
            <a:xfrm>
              <a:off x="6763401" y="4143757"/>
              <a:ext cx="1962172" cy="2031362"/>
              <a:chOff x="4527072" y="3881290"/>
              <a:chExt cx="1706304" cy="1766473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3DED631-806E-D673-7317-406EF35CF1D6}"/>
                  </a:ext>
                </a:extLst>
              </p:cNvPr>
              <p:cNvSpPr/>
              <p:nvPr/>
            </p:nvSpPr>
            <p:spPr bwMode="auto">
              <a:xfrm>
                <a:off x="4770024" y="3881290"/>
                <a:ext cx="1462013" cy="833428"/>
              </a:xfrm>
              <a:custGeom>
                <a:avLst/>
                <a:gdLst>
                  <a:gd name="connsiteX0" fmla="*/ 214343 w 1462013"/>
                  <a:gd name="connsiteY0" fmla="*/ 0 h 833428"/>
                  <a:gd name="connsiteX1" fmla="*/ 1462013 w 1462013"/>
                  <a:gd name="connsiteY1" fmla="*/ 549978 h 833428"/>
                  <a:gd name="connsiteX2" fmla="*/ 1247670 w 1462013"/>
                  <a:gd name="connsiteY2" fmla="*/ 833428 h 833428"/>
                  <a:gd name="connsiteX3" fmla="*/ 0 w 1462013"/>
                  <a:gd name="connsiteY3" fmla="*/ 283450 h 833428"/>
                  <a:gd name="connsiteX4" fmla="*/ 214343 w 1462013"/>
                  <a:gd name="connsiteY4" fmla="*/ 0 h 83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2013" h="833428">
                    <a:moveTo>
                      <a:pt x="214343" y="0"/>
                    </a:moveTo>
                    <a:lnTo>
                      <a:pt x="1462013" y="549978"/>
                    </a:lnTo>
                    <a:lnTo>
                      <a:pt x="1247670" y="833428"/>
                    </a:lnTo>
                    <a:lnTo>
                      <a:pt x="0" y="283450"/>
                    </a:lnTo>
                    <a:lnTo>
                      <a:pt x="214343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100000">
                    <a:srgbClr val="FFC0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A4C0682-D322-75FC-13BC-36F9678A7ACD}"/>
                  </a:ext>
                </a:extLst>
              </p:cNvPr>
              <p:cNvSpPr/>
              <p:nvPr/>
            </p:nvSpPr>
            <p:spPr bwMode="auto">
              <a:xfrm>
                <a:off x="4528414" y="4164740"/>
                <a:ext cx="1489280" cy="869486"/>
              </a:xfrm>
              <a:custGeom>
                <a:avLst/>
                <a:gdLst>
                  <a:gd name="connsiteX0" fmla="*/ 241610 w 1489280"/>
                  <a:gd name="connsiteY0" fmla="*/ 0 h 869486"/>
                  <a:gd name="connsiteX1" fmla="*/ 1489280 w 1489280"/>
                  <a:gd name="connsiteY1" fmla="*/ 549978 h 869486"/>
                  <a:gd name="connsiteX2" fmla="*/ 1247670 w 1489280"/>
                  <a:gd name="connsiteY2" fmla="*/ 869486 h 869486"/>
                  <a:gd name="connsiteX3" fmla="*/ 0 w 1489280"/>
                  <a:gd name="connsiteY3" fmla="*/ 319508 h 869486"/>
                  <a:gd name="connsiteX4" fmla="*/ 241610 w 1489280"/>
                  <a:gd name="connsiteY4" fmla="*/ 0 h 869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9280" h="869486">
                    <a:moveTo>
                      <a:pt x="241610" y="0"/>
                    </a:moveTo>
                    <a:lnTo>
                      <a:pt x="1489280" y="549978"/>
                    </a:lnTo>
                    <a:lnTo>
                      <a:pt x="1247670" y="869486"/>
                    </a:lnTo>
                    <a:lnTo>
                      <a:pt x="0" y="319508"/>
                    </a:lnTo>
                    <a:lnTo>
                      <a:pt x="24161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100000">
                    <a:srgbClr val="FFC0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7A630483-18E9-BD45-EABF-6C4421B68974}"/>
                  </a:ext>
                </a:extLst>
              </p:cNvPr>
              <p:cNvSpPr/>
              <p:nvPr/>
            </p:nvSpPr>
            <p:spPr bwMode="auto">
              <a:xfrm>
                <a:off x="5779077" y="4431268"/>
                <a:ext cx="454299" cy="1212536"/>
              </a:xfrm>
              <a:custGeom>
                <a:avLst/>
                <a:gdLst>
                  <a:gd name="connsiteX0" fmla="*/ 452959 w 454299"/>
                  <a:gd name="connsiteY0" fmla="*/ 0 h 1212536"/>
                  <a:gd name="connsiteX1" fmla="*/ 454299 w 454299"/>
                  <a:gd name="connsiteY1" fmla="*/ 591 h 1212536"/>
                  <a:gd name="connsiteX2" fmla="*/ 454299 w 454299"/>
                  <a:gd name="connsiteY2" fmla="*/ 611764 h 1212536"/>
                  <a:gd name="connsiteX3" fmla="*/ 0 w 454299"/>
                  <a:gd name="connsiteY3" fmla="*/ 1212536 h 1212536"/>
                  <a:gd name="connsiteX4" fmla="*/ 0 w 454299"/>
                  <a:gd name="connsiteY4" fmla="*/ 598999 h 1212536"/>
                  <a:gd name="connsiteX5" fmla="*/ 452959 w 454299"/>
                  <a:gd name="connsiteY5" fmla="*/ 0 h 121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299" h="1212536">
                    <a:moveTo>
                      <a:pt x="452959" y="0"/>
                    </a:moveTo>
                    <a:lnTo>
                      <a:pt x="454299" y="591"/>
                    </a:lnTo>
                    <a:lnTo>
                      <a:pt x="454299" y="611764"/>
                    </a:lnTo>
                    <a:lnTo>
                      <a:pt x="0" y="1212536"/>
                    </a:lnTo>
                    <a:lnTo>
                      <a:pt x="0" y="598999"/>
                    </a:lnTo>
                    <a:lnTo>
                      <a:pt x="45295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ECEF7E2-5EE8-BAE8-2842-426814331979}"/>
                  </a:ext>
                </a:extLst>
              </p:cNvPr>
              <p:cNvSpPr/>
              <p:nvPr/>
            </p:nvSpPr>
            <p:spPr bwMode="auto">
              <a:xfrm>
                <a:off x="4527072" y="4484248"/>
                <a:ext cx="1252005" cy="1163515"/>
              </a:xfrm>
              <a:custGeom>
                <a:avLst/>
                <a:gdLst>
                  <a:gd name="connsiteX0" fmla="*/ 1341 w 1252005"/>
                  <a:gd name="connsiteY0" fmla="*/ 0 h 1163515"/>
                  <a:gd name="connsiteX1" fmla="*/ 1249011 w 1252005"/>
                  <a:gd name="connsiteY1" fmla="*/ 549978 h 1163515"/>
                  <a:gd name="connsiteX2" fmla="*/ 1252005 w 1252005"/>
                  <a:gd name="connsiteY2" fmla="*/ 546019 h 1163515"/>
                  <a:gd name="connsiteX3" fmla="*/ 1252005 w 1252005"/>
                  <a:gd name="connsiteY3" fmla="*/ 1159556 h 1163515"/>
                  <a:gd name="connsiteX4" fmla="*/ 1249011 w 1252005"/>
                  <a:gd name="connsiteY4" fmla="*/ 1163515 h 1163515"/>
                  <a:gd name="connsiteX5" fmla="*/ 0 w 1252005"/>
                  <a:gd name="connsiteY5" fmla="*/ 612946 h 1163515"/>
                  <a:gd name="connsiteX6" fmla="*/ 0 w 1252005"/>
                  <a:gd name="connsiteY6" fmla="*/ 1773 h 1163515"/>
                  <a:gd name="connsiteX7" fmla="*/ 1341 w 1252005"/>
                  <a:gd name="connsiteY7" fmla="*/ 0 h 1163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005" h="1163515">
                    <a:moveTo>
                      <a:pt x="1341" y="0"/>
                    </a:moveTo>
                    <a:lnTo>
                      <a:pt x="1249011" y="549978"/>
                    </a:lnTo>
                    <a:lnTo>
                      <a:pt x="1252005" y="546019"/>
                    </a:lnTo>
                    <a:lnTo>
                      <a:pt x="1252005" y="1159556"/>
                    </a:lnTo>
                    <a:lnTo>
                      <a:pt x="1249011" y="1163515"/>
                    </a:lnTo>
                    <a:lnTo>
                      <a:pt x="0" y="612946"/>
                    </a:lnTo>
                    <a:lnTo>
                      <a:pt x="0" y="1773"/>
                    </a:lnTo>
                    <a:lnTo>
                      <a:pt x="13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5C2A4FD5-2E60-6788-7C63-3F634D1CE2F0}"/>
                  </a:ext>
                </a:extLst>
              </p:cNvPr>
              <p:cNvSpPr txBox="1"/>
              <p:nvPr/>
            </p:nvSpPr>
            <p:spPr>
              <a:xfrm>
                <a:off x="4873452" y="4807743"/>
                <a:ext cx="478998" cy="4854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Down">
                  <a:avLst>
                    <a:gd name="adj" fmla="val 59475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荷物</a:t>
                </a: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9F6E871-E462-92DC-3736-8AD3053FB7A0}"/>
                  </a:ext>
                </a:extLst>
              </p:cNvPr>
              <p:cNvSpPr/>
              <p:nvPr/>
            </p:nvSpPr>
            <p:spPr bwMode="auto">
              <a:xfrm>
                <a:off x="4761543" y="4786087"/>
                <a:ext cx="706602" cy="529154"/>
              </a:xfrm>
              <a:custGeom>
                <a:avLst/>
                <a:gdLst>
                  <a:gd name="connsiteX0" fmla="*/ 243848 w 706602"/>
                  <a:gd name="connsiteY0" fmla="*/ 18876 h 529154"/>
                  <a:gd name="connsiteX1" fmla="*/ 89610 w 706602"/>
                  <a:gd name="connsiteY1" fmla="*/ 67106 h 529154"/>
                  <a:gd name="connsiteX2" fmla="*/ 157087 w 706602"/>
                  <a:gd name="connsiteY2" fmla="*/ 410489 h 529154"/>
                  <a:gd name="connsiteX3" fmla="*/ 615622 w 706602"/>
                  <a:gd name="connsiteY3" fmla="*/ 461022 h 529154"/>
                  <a:gd name="connsiteX4" fmla="*/ 548144 w 706602"/>
                  <a:gd name="connsiteY4" fmla="*/ 117638 h 529154"/>
                  <a:gd name="connsiteX5" fmla="*/ 243848 w 706602"/>
                  <a:gd name="connsiteY5" fmla="*/ 18876 h 529154"/>
                  <a:gd name="connsiteX6" fmla="*/ 238960 w 706602"/>
                  <a:gd name="connsiteY6" fmla="*/ 384 h 529154"/>
                  <a:gd name="connsiteX7" fmla="*/ 566539 w 706602"/>
                  <a:gd name="connsiteY7" fmla="*/ 104890 h 529154"/>
                  <a:gd name="connsiteX8" fmla="*/ 634971 w 706602"/>
                  <a:gd name="connsiteY8" fmla="*/ 475511 h 529154"/>
                  <a:gd name="connsiteX9" fmla="*/ 140063 w 706602"/>
                  <a:gd name="connsiteY9" fmla="*/ 424265 h 529154"/>
                  <a:gd name="connsiteX10" fmla="*/ 71632 w 706602"/>
                  <a:gd name="connsiteY10" fmla="*/ 53643 h 529154"/>
                  <a:gd name="connsiteX11" fmla="*/ 238960 w 706602"/>
                  <a:gd name="connsiteY11" fmla="*/ 384 h 52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06602" h="529154">
                    <a:moveTo>
                      <a:pt x="243848" y="18876"/>
                    </a:moveTo>
                    <a:cubicBezTo>
                      <a:pt x="184284" y="21009"/>
                      <a:pt x="130105" y="36780"/>
                      <a:pt x="89610" y="67106"/>
                    </a:cubicBezTo>
                    <a:cubicBezTo>
                      <a:pt x="-18378" y="147974"/>
                      <a:pt x="11833" y="301713"/>
                      <a:pt x="157087" y="410489"/>
                    </a:cubicBezTo>
                    <a:cubicBezTo>
                      <a:pt x="302342" y="519266"/>
                      <a:pt x="507635" y="541890"/>
                      <a:pt x="615622" y="461022"/>
                    </a:cubicBezTo>
                    <a:cubicBezTo>
                      <a:pt x="723609" y="380153"/>
                      <a:pt x="693398" y="226415"/>
                      <a:pt x="548144" y="117638"/>
                    </a:cubicBezTo>
                    <a:cubicBezTo>
                      <a:pt x="457360" y="49653"/>
                      <a:pt x="343124" y="15321"/>
                      <a:pt x="243848" y="18876"/>
                    </a:cubicBezTo>
                    <a:close/>
                    <a:moveTo>
                      <a:pt x="238960" y="384"/>
                    </a:moveTo>
                    <a:cubicBezTo>
                      <a:pt x="346300" y="-4187"/>
                      <a:pt x="469313" y="32080"/>
                      <a:pt x="566539" y="104890"/>
                    </a:cubicBezTo>
                    <a:cubicBezTo>
                      <a:pt x="722101" y="221385"/>
                      <a:pt x="752738" y="387318"/>
                      <a:pt x="634971" y="475511"/>
                    </a:cubicBezTo>
                    <a:cubicBezTo>
                      <a:pt x="517202" y="563705"/>
                      <a:pt x="295625" y="540761"/>
                      <a:pt x="140063" y="424265"/>
                    </a:cubicBezTo>
                    <a:cubicBezTo>
                      <a:pt x="-15499" y="307769"/>
                      <a:pt x="-46136" y="141836"/>
                      <a:pt x="71632" y="53643"/>
                    </a:cubicBezTo>
                    <a:cubicBezTo>
                      <a:pt x="115795" y="20571"/>
                      <a:pt x="174556" y="3127"/>
                      <a:pt x="238960" y="3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17DF5D32-6203-DE8F-D5C0-72FBB15F1A22}"/>
                </a:ext>
              </a:extLst>
            </p:cNvPr>
            <p:cNvGrpSpPr/>
            <p:nvPr/>
          </p:nvGrpSpPr>
          <p:grpSpPr>
            <a:xfrm>
              <a:off x="8733310" y="4775200"/>
              <a:ext cx="298016" cy="694380"/>
              <a:chOff x="2918577" y="4760977"/>
              <a:chExt cx="298016" cy="1837547"/>
            </a:xfrm>
          </p:grpSpPr>
          <p:cxnSp>
            <p:nvCxnSpPr>
              <p:cNvPr id="107" name="直線矢印コネクタ 106">
                <a:extLst>
                  <a:ext uri="{FF2B5EF4-FFF2-40B4-BE49-F238E27FC236}">
                    <a16:creationId xmlns:a16="http://schemas.microsoft.com/office/drawing/2014/main" id="{9EC954F8-7E71-42B6-305E-1ABE4B96CA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59240" y="4760977"/>
                <a:ext cx="0" cy="183754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174EF0D7-34CD-278A-F7A3-5CA8C95B96C4}"/>
                  </a:ext>
                </a:extLst>
              </p:cNvPr>
              <p:cNvCxnSpPr/>
              <p:nvPr/>
            </p:nvCxnSpPr>
            <p:spPr>
              <a:xfrm>
                <a:off x="2918577" y="4760977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8CB31FB9-F7AE-1AA3-622A-67B96CF98866}"/>
                  </a:ext>
                </a:extLst>
              </p:cNvPr>
              <p:cNvCxnSpPr/>
              <p:nvPr/>
            </p:nvCxnSpPr>
            <p:spPr>
              <a:xfrm>
                <a:off x="2918577" y="659785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CD2D0F4A-FF08-4122-FFAB-CFD52A39E007}"/>
                </a:ext>
              </a:extLst>
            </p:cNvPr>
            <p:cNvGrpSpPr/>
            <p:nvPr/>
          </p:nvGrpSpPr>
          <p:grpSpPr>
            <a:xfrm rot="17615034">
              <a:off x="7920540" y="3528915"/>
              <a:ext cx="298016" cy="1563746"/>
              <a:chOff x="2918577" y="4760977"/>
              <a:chExt cx="298016" cy="1837547"/>
            </a:xfrm>
          </p:grpSpPr>
          <p:cxnSp>
            <p:nvCxnSpPr>
              <p:cNvPr id="116" name="直線矢印コネクタ 115">
                <a:extLst>
                  <a:ext uri="{FF2B5EF4-FFF2-40B4-BE49-F238E27FC236}">
                    <a16:creationId xmlns:a16="http://schemas.microsoft.com/office/drawing/2014/main" id="{26DD35B8-7B1E-1C77-9729-3C7BA6CC08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59240" y="4760977"/>
                <a:ext cx="0" cy="183754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8916BA40-DA30-AC82-8624-D9F9E7D538B9}"/>
                  </a:ext>
                </a:extLst>
              </p:cNvPr>
              <p:cNvCxnSpPr/>
              <p:nvPr/>
            </p:nvCxnSpPr>
            <p:spPr>
              <a:xfrm>
                <a:off x="2918577" y="4760977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8E426F43-8835-2615-45F5-2010219C12F3}"/>
                  </a:ext>
                </a:extLst>
              </p:cNvPr>
              <p:cNvCxnSpPr/>
              <p:nvPr/>
            </p:nvCxnSpPr>
            <p:spPr>
              <a:xfrm>
                <a:off x="2918577" y="659785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9BA62774-28FB-5ADA-2265-AF07BBD40595}"/>
                </a:ext>
              </a:extLst>
            </p:cNvPr>
            <p:cNvGrpSpPr/>
            <p:nvPr/>
          </p:nvGrpSpPr>
          <p:grpSpPr>
            <a:xfrm rot="2209466">
              <a:off x="8440984" y="5485287"/>
              <a:ext cx="298016" cy="864650"/>
              <a:chOff x="2918577" y="4760977"/>
              <a:chExt cx="298016" cy="1837547"/>
            </a:xfrm>
          </p:grpSpPr>
          <p:cxnSp>
            <p:nvCxnSpPr>
              <p:cNvPr id="120" name="直線矢印コネクタ 119">
                <a:extLst>
                  <a:ext uri="{FF2B5EF4-FFF2-40B4-BE49-F238E27FC236}">
                    <a16:creationId xmlns:a16="http://schemas.microsoft.com/office/drawing/2014/main" id="{6A24B454-5B58-3048-ABA2-408508AE83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59240" y="4760977"/>
                <a:ext cx="0" cy="183754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18D1E678-6ADD-FF1F-1025-F599A3D81CFF}"/>
                  </a:ext>
                </a:extLst>
              </p:cNvPr>
              <p:cNvCxnSpPr/>
              <p:nvPr/>
            </p:nvCxnSpPr>
            <p:spPr>
              <a:xfrm>
                <a:off x="2918577" y="4760977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A4E74CA6-E544-E0DB-D28F-D64CE7AE5D5F}"/>
                  </a:ext>
                </a:extLst>
              </p:cNvPr>
              <p:cNvCxnSpPr/>
              <p:nvPr/>
            </p:nvCxnSpPr>
            <p:spPr>
              <a:xfrm>
                <a:off x="2918577" y="659785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1FB2AA61-30BF-7EF9-DB4C-F2A8CADF3AD5}"/>
                </a:ext>
              </a:extLst>
            </p:cNvPr>
            <p:cNvSpPr txBox="1"/>
            <p:nvPr/>
          </p:nvSpPr>
          <p:spPr>
            <a:xfrm>
              <a:off x="7947847" y="4087783"/>
              <a:ext cx="331305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000W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BCCBB73A-0A1A-FB8A-B5B9-118C3EA22E82}"/>
                </a:ext>
              </a:extLst>
            </p:cNvPr>
            <p:cNvSpPr txBox="1"/>
            <p:nvPr/>
          </p:nvSpPr>
          <p:spPr>
            <a:xfrm>
              <a:off x="8916783" y="5040283"/>
              <a:ext cx="313672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000H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23AC8133-1EF7-B99A-2F4E-0F412FAE5893}"/>
                </a:ext>
              </a:extLst>
            </p:cNvPr>
            <p:cNvSpPr txBox="1"/>
            <p:nvPr/>
          </p:nvSpPr>
          <p:spPr>
            <a:xfrm>
              <a:off x="8609500" y="5905444"/>
              <a:ext cx="313672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000D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4D7D61BC-8E1F-83EB-F668-B24EBB4929A6}"/>
              </a:ext>
            </a:extLst>
          </p:cNvPr>
          <p:cNvGrpSpPr/>
          <p:nvPr/>
        </p:nvGrpSpPr>
        <p:grpSpPr>
          <a:xfrm>
            <a:off x="988130" y="939717"/>
            <a:ext cx="2153026" cy="2481232"/>
            <a:chOff x="988130" y="939717"/>
            <a:chExt cx="2153026" cy="2481232"/>
          </a:xfrm>
        </p:grpSpPr>
        <p:sp>
          <p:nvSpPr>
            <p:cNvPr id="133" name="二等辺三角形 132">
              <a:extLst>
                <a:ext uri="{FF2B5EF4-FFF2-40B4-BE49-F238E27FC236}">
                  <a16:creationId xmlns:a16="http://schemas.microsoft.com/office/drawing/2014/main" id="{2C49582C-B949-4B8C-6C91-252AE5CF169B}"/>
                </a:ext>
              </a:extLst>
            </p:cNvPr>
            <p:cNvSpPr/>
            <p:nvPr/>
          </p:nvSpPr>
          <p:spPr>
            <a:xfrm flipV="1">
              <a:off x="1206498" y="2758961"/>
              <a:ext cx="1536700" cy="661968"/>
            </a:xfrm>
            <a:custGeom>
              <a:avLst/>
              <a:gdLst>
                <a:gd name="connsiteX0" fmla="*/ 0 w 1536700"/>
                <a:gd name="connsiteY0" fmla="*/ 661968 h 661968"/>
                <a:gd name="connsiteX1" fmla="*/ 768350 w 1536700"/>
                <a:gd name="connsiteY1" fmla="*/ 0 h 661968"/>
                <a:gd name="connsiteX2" fmla="*/ 1536700 w 1536700"/>
                <a:gd name="connsiteY2" fmla="*/ 661968 h 661968"/>
                <a:gd name="connsiteX3" fmla="*/ 0 w 1536700"/>
                <a:gd name="connsiteY3" fmla="*/ 661968 h 661968"/>
                <a:gd name="connsiteX0" fmla="*/ 0 w 1536700"/>
                <a:gd name="connsiteY0" fmla="*/ 661968 h 772979"/>
                <a:gd name="connsiteX1" fmla="*/ 768350 w 1536700"/>
                <a:gd name="connsiteY1" fmla="*/ 0 h 772979"/>
                <a:gd name="connsiteX2" fmla="*/ 1536700 w 1536700"/>
                <a:gd name="connsiteY2" fmla="*/ 661968 h 772979"/>
                <a:gd name="connsiteX3" fmla="*/ 388940 w 1536700"/>
                <a:gd name="connsiteY3" fmla="*/ 772979 h 772979"/>
                <a:gd name="connsiteX4" fmla="*/ 0 w 1536700"/>
                <a:gd name="connsiteY4" fmla="*/ 661968 h 772979"/>
                <a:gd name="connsiteX0" fmla="*/ 388940 w 1536700"/>
                <a:gd name="connsiteY0" fmla="*/ 772979 h 864419"/>
                <a:gd name="connsiteX1" fmla="*/ 0 w 1536700"/>
                <a:gd name="connsiteY1" fmla="*/ 661968 h 864419"/>
                <a:gd name="connsiteX2" fmla="*/ 768350 w 1536700"/>
                <a:gd name="connsiteY2" fmla="*/ 0 h 864419"/>
                <a:gd name="connsiteX3" fmla="*/ 1536700 w 1536700"/>
                <a:gd name="connsiteY3" fmla="*/ 661968 h 864419"/>
                <a:gd name="connsiteX4" fmla="*/ 480380 w 1536700"/>
                <a:gd name="connsiteY4" fmla="*/ 864419 h 864419"/>
                <a:gd name="connsiteX0" fmla="*/ 0 w 1536700"/>
                <a:gd name="connsiteY0" fmla="*/ 661968 h 864419"/>
                <a:gd name="connsiteX1" fmla="*/ 768350 w 1536700"/>
                <a:gd name="connsiteY1" fmla="*/ 0 h 864419"/>
                <a:gd name="connsiteX2" fmla="*/ 1536700 w 1536700"/>
                <a:gd name="connsiteY2" fmla="*/ 661968 h 864419"/>
                <a:gd name="connsiteX3" fmla="*/ 480380 w 1536700"/>
                <a:gd name="connsiteY3" fmla="*/ 864419 h 864419"/>
                <a:gd name="connsiteX0" fmla="*/ 0 w 1536700"/>
                <a:gd name="connsiteY0" fmla="*/ 661968 h 661968"/>
                <a:gd name="connsiteX1" fmla="*/ 768350 w 1536700"/>
                <a:gd name="connsiteY1" fmla="*/ 0 h 661968"/>
                <a:gd name="connsiteX2" fmla="*/ 1536700 w 1536700"/>
                <a:gd name="connsiteY2" fmla="*/ 661968 h 66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6700" h="661968">
                  <a:moveTo>
                    <a:pt x="0" y="661968"/>
                  </a:moveTo>
                  <a:lnTo>
                    <a:pt x="768350" y="0"/>
                  </a:lnTo>
                  <a:lnTo>
                    <a:pt x="1536700" y="66196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FFC5FBC0-97C3-5CC9-5603-51E5F55CD652}"/>
                </a:ext>
              </a:extLst>
            </p:cNvPr>
            <p:cNvSpPr/>
            <p:nvPr/>
          </p:nvSpPr>
          <p:spPr>
            <a:xfrm>
              <a:off x="1206499" y="1092273"/>
              <a:ext cx="768351" cy="2328676"/>
            </a:xfrm>
            <a:custGeom>
              <a:avLst/>
              <a:gdLst>
                <a:gd name="connsiteX0" fmla="*/ 768350 w 768351"/>
                <a:gd name="connsiteY0" fmla="*/ 0 h 1666689"/>
                <a:gd name="connsiteX1" fmla="*/ 768351 w 768351"/>
                <a:gd name="connsiteY1" fmla="*/ 2 h 1666689"/>
                <a:gd name="connsiteX2" fmla="*/ 768351 w 768351"/>
                <a:gd name="connsiteY2" fmla="*/ 1666689 h 1666689"/>
                <a:gd name="connsiteX3" fmla="*/ 0 w 768351"/>
                <a:gd name="connsiteY3" fmla="*/ 1666689 h 1666689"/>
                <a:gd name="connsiteX4" fmla="*/ 768350 w 768351"/>
                <a:gd name="connsiteY4" fmla="*/ 0 h 1666689"/>
                <a:gd name="connsiteX0" fmla="*/ 768350 w 768351"/>
                <a:gd name="connsiteY0" fmla="*/ 0 h 2323914"/>
                <a:gd name="connsiteX1" fmla="*/ 768351 w 768351"/>
                <a:gd name="connsiteY1" fmla="*/ 2 h 2323914"/>
                <a:gd name="connsiteX2" fmla="*/ 765969 w 768351"/>
                <a:gd name="connsiteY2" fmla="*/ 2323914 h 2323914"/>
                <a:gd name="connsiteX3" fmla="*/ 0 w 768351"/>
                <a:gd name="connsiteY3" fmla="*/ 1666689 h 2323914"/>
                <a:gd name="connsiteX4" fmla="*/ 768350 w 768351"/>
                <a:gd name="connsiteY4" fmla="*/ 0 h 2323914"/>
                <a:gd name="connsiteX0" fmla="*/ 768350 w 768351"/>
                <a:gd name="connsiteY0" fmla="*/ 0 h 2328676"/>
                <a:gd name="connsiteX1" fmla="*/ 768351 w 768351"/>
                <a:gd name="connsiteY1" fmla="*/ 2 h 2328676"/>
                <a:gd name="connsiteX2" fmla="*/ 765969 w 768351"/>
                <a:gd name="connsiteY2" fmla="*/ 2328676 h 2328676"/>
                <a:gd name="connsiteX3" fmla="*/ 0 w 768351"/>
                <a:gd name="connsiteY3" fmla="*/ 1666689 h 2328676"/>
                <a:gd name="connsiteX4" fmla="*/ 768350 w 768351"/>
                <a:gd name="connsiteY4" fmla="*/ 0 h 2328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8351" h="2328676">
                  <a:moveTo>
                    <a:pt x="768350" y="0"/>
                  </a:moveTo>
                  <a:cubicBezTo>
                    <a:pt x="768350" y="1"/>
                    <a:pt x="768351" y="1"/>
                    <a:pt x="768351" y="2"/>
                  </a:cubicBezTo>
                  <a:lnTo>
                    <a:pt x="765969" y="2328676"/>
                  </a:lnTo>
                  <a:lnTo>
                    <a:pt x="0" y="1666689"/>
                  </a:lnTo>
                  <a:lnTo>
                    <a:pt x="76835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38187342-C907-00EC-D307-871EFAA27201}"/>
                </a:ext>
              </a:extLst>
            </p:cNvPr>
            <p:cNvSpPr/>
            <p:nvPr/>
          </p:nvSpPr>
          <p:spPr>
            <a:xfrm flipH="1">
              <a:off x="1974846" y="1092273"/>
              <a:ext cx="768351" cy="2328676"/>
            </a:xfrm>
            <a:custGeom>
              <a:avLst/>
              <a:gdLst>
                <a:gd name="connsiteX0" fmla="*/ 768350 w 768351"/>
                <a:gd name="connsiteY0" fmla="*/ 0 h 1666689"/>
                <a:gd name="connsiteX1" fmla="*/ 768351 w 768351"/>
                <a:gd name="connsiteY1" fmla="*/ 2 h 1666689"/>
                <a:gd name="connsiteX2" fmla="*/ 768351 w 768351"/>
                <a:gd name="connsiteY2" fmla="*/ 1666689 h 1666689"/>
                <a:gd name="connsiteX3" fmla="*/ 0 w 768351"/>
                <a:gd name="connsiteY3" fmla="*/ 1666689 h 1666689"/>
                <a:gd name="connsiteX4" fmla="*/ 768350 w 768351"/>
                <a:gd name="connsiteY4" fmla="*/ 0 h 1666689"/>
                <a:gd name="connsiteX0" fmla="*/ 768350 w 768351"/>
                <a:gd name="connsiteY0" fmla="*/ 0 h 2323914"/>
                <a:gd name="connsiteX1" fmla="*/ 768351 w 768351"/>
                <a:gd name="connsiteY1" fmla="*/ 2 h 2323914"/>
                <a:gd name="connsiteX2" fmla="*/ 765969 w 768351"/>
                <a:gd name="connsiteY2" fmla="*/ 2323914 h 2323914"/>
                <a:gd name="connsiteX3" fmla="*/ 0 w 768351"/>
                <a:gd name="connsiteY3" fmla="*/ 1666689 h 2323914"/>
                <a:gd name="connsiteX4" fmla="*/ 768350 w 768351"/>
                <a:gd name="connsiteY4" fmla="*/ 0 h 2323914"/>
                <a:gd name="connsiteX0" fmla="*/ 768350 w 768351"/>
                <a:gd name="connsiteY0" fmla="*/ 0 h 2328676"/>
                <a:gd name="connsiteX1" fmla="*/ 768351 w 768351"/>
                <a:gd name="connsiteY1" fmla="*/ 2 h 2328676"/>
                <a:gd name="connsiteX2" fmla="*/ 765969 w 768351"/>
                <a:gd name="connsiteY2" fmla="*/ 2328676 h 2328676"/>
                <a:gd name="connsiteX3" fmla="*/ 0 w 768351"/>
                <a:gd name="connsiteY3" fmla="*/ 1666689 h 2328676"/>
                <a:gd name="connsiteX4" fmla="*/ 768350 w 768351"/>
                <a:gd name="connsiteY4" fmla="*/ 0 h 2328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8351" h="2328676">
                  <a:moveTo>
                    <a:pt x="768350" y="0"/>
                  </a:moveTo>
                  <a:cubicBezTo>
                    <a:pt x="768350" y="1"/>
                    <a:pt x="768351" y="1"/>
                    <a:pt x="768351" y="2"/>
                  </a:cubicBezTo>
                  <a:lnTo>
                    <a:pt x="765969" y="2328676"/>
                  </a:lnTo>
                  <a:lnTo>
                    <a:pt x="0" y="1666689"/>
                  </a:lnTo>
                  <a:lnTo>
                    <a:pt x="76835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C7A0E2DB-0CFF-7261-D089-DC7977BC61BB}"/>
                </a:ext>
              </a:extLst>
            </p:cNvPr>
            <p:cNvCxnSpPr>
              <a:cxnSpLocks/>
              <a:stCxn id="144" idx="3"/>
              <a:endCxn id="145" idx="3"/>
            </p:cNvCxnSpPr>
            <p:nvPr/>
          </p:nvCxnSpPr>
          <p:spPr>
            <a:xfrm>
              <a:off x="1206499" y="2758962"/>
              <a:ext cx="1536698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2" name="直線矢印コネクタ 151">
              <a:extLst>
                <a:ext uri="{FF2B5EF4-FFF2-40B4-BE49-F238E27FC236}">
                  <a16:creationId xmlns:a16="http://schemas.microsoft.com/office/drawing/2014/main" id="{87EC345F-D004-9EC0-D414-B45EF5E7DC39}"/>
                </a:ext>
              </a:extLst>
            </p:cNvPr>
            <p:cNvCxnSpPr>
              <a:cxnSpLocks/>
            </p:cNvCxnSpPr>
            <p:nvPr/>
          </p:nvCxnSpPr>
          <p:spPr>
            <a:xfrm>
              <a:off x="2871597" y="1092273"/>
              <a:ext cx="0" cy="16666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7A7BA263-F043-10BF-2654-7CAE94C1BA35}"/>
                </a:ext>
              </a:extLst>
            </p:cNvPr>
            <p:cNvCxnSpPr>
              <a:cxnSpLocks/>
            </p:cNvCxnSpPr>
            <p:nvPr/>
          </p:nvCxnSpPr>
          <p:spPr>
            <a:xfrm>
              <a:off x="1983888" y="1095933"/>
              <a:ext cx="104506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0EFC90F6-BA4C-6EFA-EB1B-B49A731C15A8}"/>
                </a:ext>
              </a:extLst>
            </p:cNvPr>
            <p:cNvCxnSpPr/>
            <p:nvPr/>
          </p:nvCxnSpPr>
          <p:spPr>
            <a:xfrm>
              <a:off x="2730934" y="2758961"/>
              <a:ext cx="29801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矢印コネクタ 158">
              <a:extLst>
                <a:ext uri="{FF2B5EF4-FFF2-40B4-BE49-F238E27FC236}">
                  <a16:creationId xmlns:a16="http://schemas.microsoft.com/office/drawing/2014/main" id="{BDE642B3-B6FF-EE91-E17C-61DB6D8ADE59}"/>
                </a:ext>
              </a:extLst>
            </p:cNvPr>
            <p:cNvCxnSpPr>
              <a:cxnSpLocks/>
              <a:stCxn id="144" idx="3"/>
            </p:cNvCxnSpPr>
            <p:nvPr/>
          </p:nvCxnSpPr>
          <p:spPr>
            <a:xfrm flipV="1">
              <a:off x="1206499" y="2758941"/>
              <a:ext cx="1524434" cy="2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sm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07FB3905-45BC-AB9F-6E62-E88DF05F14A3}"/>
                </a:ext>
              </a:extLst>
            </p:cNvPr>
            <p:cNvSpPr txBox="1"/>
            <p:nvPr/>
          </p:nvSpPr>
          <p:spPr>
            <a:xfrm>
              <a:off x="1595919" y="2628831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EB2D6834-4536-00B6-0C0F-BE7646B29975}"/>
                </a:ext>
              </a:extLst>
            </p:cNvPr>
            <p:cNvGrpSpPr/>
            <p:nvPr/>
          </p:nvGrpSpPr>
          <p:grpSpPr>
            <a:xfrm rot="2925359">
              <a:off x="2311010" y="2679332"/>
              <a:ext cx="263306" cy="1016767"/>
              <a:chOff x="5659872" y="3863009"/>
              <a:chExt cx="298016" cy="2073528"/>
            </a:xfrm>
          </p:grpSpPr>
          <p:cxnSp>
            <p:nvCxnSpPr>
              <p:cNvPr id="168" name="直線矢印コネクタ 167">
                <a:extLst>
                  <a:ext uri="{FF2B5EF4-FFF2-40B4-BE49-F238E27FC236}">
                    <a16:creationId xmlns:a16="http://schemas.microsoft.com/office/drawing/2014/main" id="{060E35C2-A96C-B062-0246-1FD9B50F9A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00535" y="3865746"/>
                <a:ext cx="0" cy="20707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88466CC6-5527-4D37-6818-A1F1A1203094}"/>
                  </a:ext>
                </a:extLst>
              </p:cNvPr>
              <p:cNvCxnSpPr/>
              <p:nvPr/>
            </p:nvCxnSpPr>
            <p:spPr>
              <a:xfrm>
                <a:off x="5659872" y="59331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>
                <a:extLst>
                  <a:ext uri="{FF2B5EF4-FFF2-40B4-BE49-F238E27FC236}">
                    <a16:creationId xmlns:a16="http://schemas.microsoft.com/office/drawing/2014/main" id="{27A39B64-3834-084D-F7D5-4A227A1E2F32}"/>
                  </a:ext>
                </a:extLst>
              </p:cNvPr>
              <p:cNvCxnSpPr/>
              <p:nvPr/>
            </p:nvCxnSpPr>
            <p:spPr>
              <a:xfrm>
                <a:off x="5659872" y="38630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108AC0AE-1B2A-B291-D2C1-547907985A12}"/>
                </a:ext>
              </a:extLst>
            </p:cNvPr>
            <p:cNvSpPr txBox="1"/>
            <p:nvPr/>
          </p:nvSpPr>
          <p:spPr>
            <a:xfrm>
              <a:off x="2918856" y="1860838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1B7B455C-004A-2D3D-1F22-A0B1739688B6}"/>
                </a:ext>
              </a:extLst>
            </p:cNvPr>
            <p:cNvSpPr txBox="1"/>
            <p:nvPr/>
          </p:nvSpPr>
          <p:spPr>
            <a:xfrm rot="18900000">
              <a:off x="2425749" y="3181253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23331C6E-71F6-13A4-90E2-1B335252F28E}"/>
                </a:ext>
              </a:extLst>
            </p:cNvPr>
            <p:cNvGrpSpPr/>
            <p:nvPr/>
          </p:nvGrpSpPr>
          <p:grpSpPr>
            <a:xfrm rot="7843300">
              <a:off x="1364861" y="2681713"/>
              <a:ext cx="263306" cy="1016767"/>
              <a:chOff x="5659872" y="3863009"/>
              <a:chExt cx="298016" cy="2073528"/>
            </a:xfrm>
          </p:grpSpPr>
          <p:cxnSp>
            <p:nvCxnSpPr>
              <p:cNvPr id="190" name="直線矢印コネクタ 189">
                <a:extLst>
                  <a:ext uri="{FF2B5EF4-FFF2-40B4-BE49-F238E27FC236}">
                    <a16:creationId xmlns:a16="http://schemas.microsoft.com/office/drawing/2014/main" id="{02405045-8BBB-14B7-C678-0A5358E705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00535" y="3865746"/>
                <a:ext cx="0" cy="20707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1E58CDA3-6DE2-E881-C091-145881774C34}"/>
                  </a:ext>
                </a:extLst>
              </p:cNvPr>
              <p:cNvCxnSpPr/>
              <p:nvPr/>
            </p:nvCxnSpPr>
            <p:spPr>
              <a:xfrm>
                <a:off x="5659872" y="59331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コネクタ 191">
                <a:extLst>
                  <a:ext uri="{FF2B5EF4-FFF2-40B4-BE49-F238E27FC236}">
                    <a16:creationId xmlns:a16="http://schemas.microsoft.com/office/drawing/2014/main" id="{DDE5FD93-5731-ACAB-770F-C6F8EC4354E1}"/>
                  </a:ext>
                </a:extLst>
              </p:cNvPr>
              <p:cNvCxnSpPr/>
              <p:nvPr/>
            </p:nvCxnSpPr>
            <p:spPr>
              <a:xfrm>
                <a:off x="5659872" y="38630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F67F23E9-CDBC-7949-4743-BEC243A3D846}"/>
                </a:ext>
              </a:extLst>
            </p:cNvPr>
            <p:cNvSpPr txBox="1"/>
            <p:nvPr/>
          </p:nvSpPr>
          <p:spPr>
            <a:xfrm rot="2515625">
              <a:off x="1308943" y="3147915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00x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FD957ACA-E8A6-A873-B9F7-22960D1EDAA1}"/>
                </a:ext>
              </a:extLst>
            </p:cNvPr>
            <p:cNvGrpSpPr/>
            <p:nvPr/>
          </p:nvGrpSpPr>
          <p:grpSpPr>
            <a:xfrm rot="1482218">
              <a:off x="1318150" y="939717"/>
              <a:ext cx="263306" cy="1834079"/>
              <a:chOff x="5659872" y="3863009"/>
              <a:chExt cx="298016" cy="2073528"/>
            </a:xfrm>
          </p:grpSpPr>
          <p:cxnSp>
            <p:nvCxnSpPr>
              <p:cNvPr id="212" name="直線矢印コネクタ 211">
                <a:extLst>
                  <a:ext uri="{FF2B5EF4-FFF2-40B4-BE49-F238E27FC236}">
                    <a16:creationId xmlns:a16="http://schemas.microsoft.com/office/drawing/2014/main" id="{D6EDBEBA-7907-7D88-FB8D-26871A5F49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00535" y="3865746"/>
                <a:ext cx="0" cy="207079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sm" len="med"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線コネクタ 212">
                <a:extLst>
                  <a:ext uri="{FF2B5EF4-FFF2-40B4-BE49-F238E27FC236}">
                    <a16:creationId xmlns:a16="http://schemas.microsoft.com/office/drawing/2014/main" id="{82E2DF70-C6E1-7779-2520-C0C4855C2CD2}"/>
                  </a:ext>
                </a:extLst>
              </p:cNvPr>
              <p:cNvCxnSpPr/>
              <p:nvPr/>
            </p:nvCxnSpPr>
            <p:spPr>
              <a:xfrm>
                <a:off x="5659872" y="59331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線コネクタ 213">
                <a:extLst>
                  <a:ext uri="{FF2B5EF4-FFF2-40B4-BE49-F238E27FC236}">
                    <a16:creationId xmlns:a16="http://schemas.microsoft.com/office/drawing/2014/main" id="{B1B3CC59-D8AA-C9C2-5A49-F43D5D7D24E9}"/>
                  </a:ext>
                </a:extLst>
              </p:cNvPr>
              <p:cNvCxnSpPr/>
              <p:nvPr/>
            </p:nvCxnSpPr>
            <p:spPr>
              <a:xfrm>
                <a:off x="5659872" y="3863009"/>
                <a:ext cx="29801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100ED929-8F68-4F58-6BC0-01E5719C6FD1}"/>
                </a:ext>
              </a:extLst>
            </p:cNvPr>
            <p:cNvSpPr txBox="1"/>
            <p:nvPr/>
          </p:nvSpPr>
          <p:spPr>
            <a:xfrm rot="17719894">
              <a:off x="1259497" y="1723637"/>
              <a:ext cx="222300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00y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3AEF6B69-8431-05FB-3108-F496A4FA2528}"/>
              </a:ext>
            </a:extLst>
          </p:cNvPr>
          <p:cNvGrpSpPr/>
          <p:nvPr/>
        </p:nvGrpSpPr>
        <p:grpSpPr>
          <a:xfrm>
            <a:off x="3735183" y="4133503"/>
            <a:ext cx="2436839" cy="2216434"/>
            <a:chOff x="3735183" y="4133503"/>
            <a:chExt cx="2436839" cy="2216434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2D74F71E-D3A6-8FA0-0A85-D6ED6FFA9162}"/>
                </a:ext>
              </a:extLst>
            </p:cNvPr>
            <p:cNvGrpSpPr/>
            <p:nvPr/>
          </p:nvGrpSpPr>
          <p:grpSpPr>
            <a:xfrm flipH="1">
              <a:off x="4209850" y="4143757"/>
              <a:ext cx="1962172" cy="2031362"/>
              <a:chOff x="4527072" y="3881290"/>
              <a:chExt cx="1706304" cy="1766473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2C48478B-DB7F-4AC2-9C4C-F2182664D0FA}"/>
                  </a:ext>
                </a:extLst>
              </p:cNvPr>
              <p:cNvSpPr/>
              <p:nvPr/>
            </p:nvSpPr>
            <p:spPr bwMode="auto">
              <a:xfrm>
                <a:off x="4770024" y="3881290"/>
                <a:ext cx="1462013" cy="833428"/>
              </a:xfrm>
              <a:custGeom>
                <a:avLst/>
                <a:gdLst>
                  <a:gd name="connsiteX0" fmla="*/ 214343 w 1462013"/>
                  <a:gd name="connsiteY0" fmla="*/ 0 h 833428"/>
                  <a:gd name="connsiteX1" fmla="*/ 1462013 w 1462013"/>
                  <a:gd name="connsiteY1" fmla="*/ 549978 h 833428"/>
                  <a:gd name="connsiteX2" fmla="*/ 1247670 w 1462013"/>
                  <a:gd name="connsiteY2" fmla="*/ 833428 h 833428"/>
                  <a:gd name="connsiteX3" fmla="*/ 0 w 1462013"/>
                  <a:gd name="connsiteY3" fmla="*/ 283450 h 833428"/>
                  <a:gd name="connsiteX4" fmla="*/ 214343 w 1462013"/>
                  <a:gd name="connsiteY4" fmla="*/ 0 h 83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2013" h="833428">
                    <a:moveTo>
                      <a:pt x="214343" y="0"/>
                    </a:moveTo>
                    <a:lnTo>
                      <a:pt x="1462013" y="549978"/>
                    </a:lnTo>
                    <a:lnTo>
                      <a:pt x="1247670" y="833428"/>
                    </a:lnTo>
                    <a:lnTo>
                      <a:pt x="0" y="283450"/>
                    </a:lnTo>
                    <a:lnTo>
                      <a:pt x="214343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100000">
                    <a:srgbClr val="FFC0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05A55C01-8320-6B14-0AEE-B857C1AF3B56}"/>
                  </a:ext>
                </a:extLst>
              </p:cNvPr>
              <p:cNvSpPr/>
              <p:nvPr/>
            </p:nvSpPr>
            <p:spPr bwMode="auto">
              <a:xfrm>
                <a:off x="4528414" y="4164740"/>
                <a:ext cx="1489280" cy="869486"/>
              </a:xfrm>
              <a:custGeom>
                <a:avLst/>
                <a:gdLst>
                  <a:gd name="connsiteX0" fmla="*/ 241610 w 1489280"/>
                  <a:gd name="connsiteY0" fmla="*/ 0 h 869486"/>
                  <a:gd name="connsiteX1" fmla="*/ 1489280 w 1489280"/>
                  <a:gd name="connsiteY1" fmla="*/ 549978 h 869486"/>
                  <a:gd name="connsiteX2" fmla="*/ 1247670 w 1489280"/>
                  <a:gd name="connsiteY2" fmla="*/ 869486 h 869486"/>
                  <a:gd name="connsiteX3" fmla="*/ 0 w 1489280"/>
                  <a:gd name="connsiteY3" fmla="*/ 319508 h 869486"/>
                  <a:gd name="connsiteX4" fmla="*/ 241610 w 1489280"/>
                  <a:gd name="connsiteY4" fmla="*/ 0 h 869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9280" h="869486">
                    <a:moveTo>
                      <a:pt x="241610" y="0"/>
                    </a:moveTo>
                    <a:lnTo>
                      <a:pt x="1489280" y="549978"/>
                    </a:lnTo>
                    <a:lnTo>
                      <a:pt x="1247670" y="869486"/>
                    </a:lnTo>
                    <a:lnTo>
                      <a:pt x="0" y="319508"/>
                    </a:lnTo>
                    <a:lnTo>
                      <a:pt x="24161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C00"/>
                  </a:gs>
                  <a:gs pos="100000">
                    <a:srgbClr val="FFC0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3ECF793-087C-5E1C-D9E6-B0C9E3CBEB1D}"/>
                  </a:ext>
                </a:extLst>
              </p:cNvPr>
              <p:cNvSpPr/>
              <p:nvPr/>
            </p:nvSpPr>
            <p:spPr bwMode="auto">
              <a:xfrm>
                <a:off x="5779077" y="4431268"/>
                <a:ext cx="454299" cy="1212536"/>
              </a:xfrm>
              <a:custGeom>
                <a:avLst/>
                <a:gdLst>
                  <a:gd name="connsiteX0" fmla="*/ 452959 w 454299"/>
                  <a:gd name="connsiteY0" fmla="*/ 0 h 1212536"/>
                  <a:gd name="connsiteX1" fmla="*/ 454299 w 454299"/>
                  <a:gd name="connsiteY1" fmla="*/ 591 h 1212536"/>
                  <a:gd name="connsiteX2" fmla="*/ 454299 w 454299"/>
                  <a:gd name="connsiteY2" fmla="*/ 611764 h 1212536"/>
                  <a:gd name="connsiteX3" fmla="*/ 0 w 454299"/>
                  <a:gd name="connsiteY3" fmla="*/ 1212536 h 1212536"/>
                  <a:gd name="connsiteX4" fmla="*/ 0 w 454299"/>
                  <a:gd name="connsiteY4" fmla="*/ 598999 h 1212536"/>
                  <a:gd name="connsiteX5" fmla="*/ 452959 w 454299"/>
                  <a:gd name="connsiteY5" fmla="*/ 0 h 1212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4299" h="1212536">
                    <a:moveTo>
                      <a:pt x="452959" y="0"/>
                    </a:moveTo>
                    <a:lnTo>
                      <a:pt x="454299" y="591"/>
                    </a:lnTo>
                    <a:lnTo>
                      <a:pt x="454299" y="611764"/>
                    </a:lnTo>
                    <a:lnTo>
                      <a:pt x="0" y="1212536"/>
                    </a:lnTo>
                    <a:lnTo>
                      <a:pt x="0" y="598999"/>
                    </a:lnTo>
                    <a:lnTo>
                      <a:pt x="45295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93198E84-8EE4-C657-FE66-AE8B4DC8561E}"/>
                  </a:ext>
                </a:extLst>
              </p:cNvPr>
              <p:cNvSpPr/>
              <p:nvPr/>
            </p:nvSpPr>
            <p:spPr bwMode="auto">
              <a:xfrm>
                <a:off x="4527072" y="4484248"/>
                <a:ext cx="1252005" cy="1163515"/>
              </a:xfrm>
              <a:custGeom>
                <a:avLst/>
                <a:gdLst>
                  <a:gd name="connsiteX0" fmla="*/ 1341 w 1252005"/>
                  <a:gd name="connsiteY0" fmla="*/ 0 h 1163515"/>
                  <a:gd name="connsiteX1" fmla="*/ 1249011 w 1252005"/>
                  <a:gd name="connsiteY1" fmla="*/ 549978 h 1163515"/>
                  <a:gd name="connsiteX2" fmla="*/ 1252005 w 1252005"/>
                  <a:gd name="connsiteY2" fmla="*/ 546019 h 1163515"/>
                  <a:gd name="connsiteX3" fmla="*/ 1252005 w 1252005"/>
                  <a:gd name="connsiteY3" fmla="*/ 1159556 h 1163515"/>
                  <a:gd name="connsiteX4" fmla="*/ 1249011 w 1252005"/>
                  <a:gd name="connsiteY4" fmla="*/ 1163515 h 1163515"/>
                  <a:gd name="connsiteX5" fmla="*/ 0 w 1252005"/>
                  <a:gd name="connsiteY5" fmla="*/ 612946 h 1163515"/>
                  <a:gd name="connsiteX6" fmla="*/ 0 w 1252005"/>
                  <a:gd name="connsiteY6" fmla="*/ 1773 h 1163515"/>
                  <a:gd name="connsiteX7" fmla="*/ 1341 w 1252005"/>
                  <a:gd name="connsiteY7" fmla="*/ 0 h 1163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2005" h="1163515">
                    <a:moveTo>
                      <a:pt x="1341" y="0"/>
                    </a:moveTo>
                    <a:lnTo>
                      <a:pt x="1249011" y="549978"/>
                    </a:lnTo>
                    <a:lnTo>
                      <a:pt x="1252005" y="546019"/>
                    </a:lnTo>
                    <a:lnTo>
                      <a:pt x="1252005" y="1159556"/>
                    </a:lnTo>
                    <a:lnTo>
                      <a:pt x="1249011" y="1163515"/>
                    </a:lnTo>
                    <a:lnTo>
                      <a:pt x="0" y="612946"/>
                    </a:lnTo>
                    <a:lnTo>
                      <a:pt x="0" y="1773"/>
                    </a:lnTo>
                    <a:lnTo>
                      <a:pt x="13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100000">
                    <a:srgbClr val="CC6600"/>
                  </a:gs>
                </a:gsLst>
                <a:lin ang="5400000" scaled="1"/>
                <a:tileRect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テキスト ボックス 220">
                <a:extLst>
                  <a:ext uri="{FF2B5EF4-FFF2-40B4-BE49-F238E27FC236}">
                    <a16:creationId xmlns:a16="http://schemas.microsoft.com/office/drawing/2014/main" id="{57534C9F-EE1D-0370-E42B-F83836D3B675}"/>
                  </a:ext>
                </a:extLst>
              </p:cNvPr>
              <p:cNvSpPr txBox="1"/>
              <p:nvPr/>
            </p:nvSpPr>
            <p:spPr>
              <a:xfrm flipH="1">
                <a:off x="4873452" y="4807743"/>
                <a:ext cx="478998" cy="4854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SlantUp">
                  <a:avLst>
                    <a:gd name="adj" fmla="val 39773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荷物</a:t>
                </a: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8000940D-A5B0-FBF5-F7F8-E8B1D5286AB1}"/>
                  </a:ext>
                </a:extLst>
              </p:cNvPr>
              <p:cNvSpPr/>
              <p:nvPr/>
            </p:nvSpPr>
            <p:spPr bwMode="auto">
              <a:xfrm>
                <a:off x="4761543" y="4786087"/>
                <a:ext cx="706602" cy="529154"/>
              </a:xfrm>
              <a:custGeom>
                <a:avLst/>
                <a:gdLst>
                  <a:gd name="connsiteX0" fmla="*/ 243848 w 706602"/>
                  <a:gd name="connsiteY0" fmla="*/ 18876 h 529154"/>
                  <a:gd name="connsiteX1" fmla="*/ 89610 w 706602"/>
                  <a:gd name="connsiteY1" fmla="*/ 67106 h 529154"/>
                  <a:gd name="connsiteX2" fmla="*/ 157087 w 706602"/>
                  <a:gd name="connsiteY2" fmla="*/ 410489 h 529154"/>
                  <a:gd name="connsiteX3" fmla="*/ 615622 w 706602"/>
                  <a:gd name="connsiteY3" fmla="*/ 461022 h 529154"/>
                  <a:gd name="connsiteX4" fmla="*/ 548144 w 706602"/>
                  <a:gd name="connsiteY4" fmla="*/ 117638 h 529154"/>
                  <a:gd name="connsiteX5" fmla="*/ 243848 w 706602"/>
                  <a:gd name="connsiteY5" fmla="*/ 18876 h 529154"/>
                  <a:gd name="connsiteX6" fmla="*/ 238960 w 706602"/>
                  <a:gd name="connsiteY6" fmla="*/ 384 h 529154"/>
                  <a:gd name="connsiteX7" fmla="*/ 566539 w 706602"/>
                  <a:gd name="connsiteY7" fmla="*/ 104890 h 529154"/>
                  <a:gd name="connsiteX8" fmla="*/ 634971 w 706602"/>
                  <a:gd name="connsiteY8" fmla="*/ 475511 h 529154"/>
                  <a:gd name="connsiteX9" fmla="*/ 140063 w 706602"/>
                  <a:gd name="connsiteY9" fmla="*/ 424265 h 529154"/>
                  <a:gd name="connsiteX10" fmla="*/ 71632 w 706602"/>
                  <a:gd name="connsiteY10" fmla="*/ 53643 h 529154"/>
                  <a:gd name="connsiteX11" fmla="*/ 238960 w 706602"/>
                  <a:gd name="connsiteY11" fmla="*/ 384 h 52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06602" h="529154">
                    <a:moveTo>
                      <a:pt x="243848" y="18876"/>
                    </a:moveTo>
                    <a:cubicBezTo>
                      <a:pt x="184284" y="21009"/>
                      <a:pt x="130105" y="36780"/>
                      <a:pt x="89610" y="67106"/>
                    </a:cubicBezTo>
                    <a:cubicBezTo>
                      <a:pt x="-18378" y="147974"/>
                      <a:pt x="11833" y="301713"/>
                      <a:pt x="157087" y="410489"/>
                    </a:cubicBezTo>
                    <a:cubicBezTo>
                      <a:pt x="302342" y="519266"/>
                      <a:pt x="507635" y="541890"/>
                      <a:pt x="615622" y="461022"/>
                    </a:cubicBezTo>
                    <a:cubicBezTo>
                      <a:pt x="723609" y="380153"/>
                      <a:pt x="693398" y="226415"/>
                      <a:pt x="548144" y="117638"/>
                    </a:cubicBezTo>
                    <a:cubicBezTo>
                      <a:pt x="457360" y="49653"/>
                      <a:pt x="343124" y="15321"/>
                      <a:pt x="243848" y="18876"/>
                    </a:cubicBezTo>
                    <a:close/>
                    <a:moveTo>
                      <a:pt x="238960" y="384"/>
                    </a:moveTo>
                    <a:cubicBezTo>
                      <a:pt x="346300" y="-4187"/>
                      <a:pt x="469313" y="32080"/>
                      <a:pt x="566539" y="104890"/>
                    </a:cubicBezTo>
                    <a:cubicBezTo>
                      <a:pt x="722101" y="221385"/>
                      <a:pt x="752738" y="387318"/>
                      <a:pt x="634971" y="475511"/>
                    </a:cubicBezTo>
                    <a:cubicBezTo>
                      <a:pt x="517202" y="563705"/>
                      <a:pt x="295625" y="540761"/>
                      <a:pt x="140063" y="424265"/>
                    </a:cubicBezTo>
                    <a:cubicBezTo>
                      <a:pt x="-15499" y="307769"/>
                      <a:pt x="-46136" y="141836"/>
                      <a:pt x="71632" y="53643"/>
                    </a:cubicBezTo>
                    <a:cubicBezTo>
                      <a:pt x="115795" y="20571"/>
                      <a:pt x="174556" y="3127"/>
                      <a:pt x="238960" y="3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E404B1CC-B2FF-6D79-A4AA-CA42839E92C9}"/>
                </a:ext>
              </a:extLst>
            </p:cNvPr>
            <p:cNvGrpSpPr/>
            <p:nvPr/>
          </p:nvGrpSpPr>
          <p:grpSpPr>
            <a:xfrm flipH="1">
              <a:off x="3906168" y="4161780"/>
              <a:ext cx="1743651" cy="2188157"/>
              <a:chOff x="5123595" y="4161780"/>
              <a:chExt cx="1743651" cy="2188157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73C8EADA-5C14-B9E9-6B6B-AFC5E923E108}"/>
                  </a:ext>
                </a:extLst>
              </p:cNvPr>
              <p:cNvGrpSpPr/>
              <p:nvPr/>
            </p:nvGrpSpPr>
            <p:grpSpPr>
              <a:xfrm>
                <a:off x="6569230" y="4775200"/>
                <a:ext cx="298016" cy="694380"/>
                <a:chOff x="2918577" y="4760977"/>
                <a:chExt cx="298016" cy="1837547"/>
              </a:xfrm>
            </p:grpSpPr>
            <p:cxnSp>
              <p:nvCxnSpPr>
                <p:cNvPr id="242" name="直線矢印コネクタ 241">
                  <a:extLst>
                    <a:ext uri="{FF2B5EF4-FFF2-40B4-BE49-F238E27FC236}">
                      <a16:creationId xmlns:a16="http://schemas.microsoft.com/office/drawing/2014/main" id="{980F5A15-55C9-B83C-2340-035A564949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9240" y="4760977"/>
                  <a:ext cx="0" cy="183754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 w="sm" len="med"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直線コネクタ 242">
                  <a:extLst>
                    <a:ext uri="{FF2B5EF4-FFF2-40B4-BE49-F238E27FC236}">
                      <a16:creationId xmlns:a16="http://schemas.microsoft.com/office/drawing/2014/main" id="{6FDE57A5-C5C8-5C1E-731D-2FA00F3C290E}"/>
                    </a:ext>
                  </a:extLst>
                </p:cNvPr>
                <p:cNvCxnSpPr/>
                <p:nvPr/>
              </p:nvCxnSpPr>
              <p:spPr>
                <a:xfrm>
                  <a:off x="2918577" y="4760977"/>
                  <a:ext cx="29801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直線コネクタ 243">
                  <a:extLst>
                    <a:ext uri="{FF2B5EF4-FFF2-40B4-BE49-F238E27FC236}">
                      <a16:creationId xmlns:a16="http://schemas.microsoft.com/office/drawing/2014/main" id="{0F14BD3C-6A1D-271B-06E0-898D3F12FDAA}"/>
                    </a:ext>
                  </a:extLst>
                </p:cNvPr>
                <p:cNvCxnSpPr/>
                <p:nvPr/>
              </p:nvCxnSpPr>
              <p:spPr>
                <a:xfrm>
                  <a:off x="2918577" y="6597859"/>
                  <a:ext cx="29801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F9E4FF44-06AE-BFE7-F4D9-B6AB617A6F53}"/>
                  </a:ext>
                </a:extLst>
              </p:cNvPr>
              <p:cNvGrpSpPr/>
              <p:nvPr/>
            </p:nvGrpSpPr>
            <p:grpSpPr>
              <a:xfrm rot="17615034">
                <a:off x="5756460" y="3528915"/>
                <a:ext cx="298016" cy="1563746"/>
                <a:chOff x="2918577" y="4760977"/>
                <a:chExt cx="298016" cy="1837547"/>
              </a:xfrm>
            </p:grpSpPr>
            <p:cxnSp>
              <p:nvCxnSpPr>
                <p:cNvPr id="246" name="直線矢印コネクタ 245">
                  <a:extLst>
                    <a:ext uri="{FF2B5EF4-FFF2-40B4-BE49-F238E27FC236}">
                      <a16:creationId xmlns:a16="http://schemas.microsoft.com/office/drawing/2014/main" id="{3E8A1FAA-D281-5B52-DD51-B5E31D7784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9240" y="4760977"/>
                  <a:ext cx="0" cy="183754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 w="sm" len="med"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直線コネクタ 246">
                  <a:extLst>
                    <a:ext uri="{FF2B5EF4-FFF2-40B4-BE49-F238E27FC236}">
                      <a16:creationId xmlns:a16="http://schemas.microsoft.com/office/drawing/2014/main" id="{B413B9CC-432D-4288-39A4-0D0205BE8447}"/>
                    </a:ext>
                  </a:extLst>
                </p:cNvPr>
                <p:cNvCxnSpPr/>
                <p:nvPr/>
              </p:nvCxnSpPr>
              <p:spPr>
                <a:xfrm>
                  <a:off x="2918577" y="4760977"/>
                  <a:ext cx="29801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直線コネクタ 247">
                  <a:extLst>
                    <a:ext uri="{FF2B5EF4-FFF2-40B4-BE49-F238E27FC236}">
                      <a16:creationId xmlns:a16="http://schemas.microsoft.com/office/drawing/2014/main" id="{40BAFBE0-0BBF-8742-DB39-4E77420757CB}"/>
                    </a:ext>
                  </a:extLst>
                </p:cNvPr>
                <p:cNvCxnSpPr/>
                <p:nvPr/>
              </p:nvCxnSpPr>
              <p:spPr>
                <a:xfrm>
                  <a:off x="2918577" y="6597859"/>
                  <a:ext cx="29801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BCB52180-3143-02E5-793B-629FC3748076}"/>
                  </a:ext>
                </a:extLst>
              </p:cNvPr>
              <p:cNvGrpSpPr/>
              <p:nvPr/>
            </p:nvGrpSpPr>
            <p:grpSpPr>
              <a:xfrm rot="2209466">
                <a:off x="6276904" y="5485287"/>
                <a:ext cx="298016" cy="864650"/>
                <a:chOff x="2918577" y="4760977"/>
                <a:chExt cx="298016" cy="1837547"/>
              </a:xfrm>
            </p:grpSpPr>
            <p:cxnSp>
              <p:nvCxnSpPr>
                <p:cNvPr id="250" name="直線矢印コネクタ 249">
                  <a:extLst>
                    <a:ext uri="{FF2B5EF4-FFF2-40B4-BE49-F238E27FC236}">
                      <a16:creationId xmlns:a16="http://schemas.microsoft.com/office/drawing/2014/main" id="{DAF860D1-564C-1345-4733-7188120630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59240" y="4760977"/>
                  <a:ext cx="0" cy="183754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 w="sm" len="med"/>
                  <a:tailEnd type="arrow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直線コネクタ 250">
                  <a:extLst>
                    <a:ext uri="{FF2B5EF4-FFF2-40B4-BE49-F238E27FC236}">
                      <a16:creationId xmlns:a16="http://schemas.microsoft.com/office/drawing/2014/main" id="{66D23532-BD5F-EA77-7F72-107117ED5DB3}"/>
                    </a:ext>
                  </a:extLst>
                </p:cNvPr>
                <p:cNvCxnSpPr/>
                <p:nvPr/>
              </p:nvCxnSpPr>
              <p:spPr>
                <a:xfrm>
                  <a:off x="2918577" y="4760977"/>
                  <a:ext cx="29801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直線コネクタ 251">
                  <a:extLst>
                    <a:ext uri="{FF2B5EF4-FFF2-40B4-BE49-F238E27FC236}">
                      <a16:creationId xmlns:a16="http://schemas.microsoft.com/office/drawing/2014/main" id="{A7ADB8E5-C2AC-86D9-3C36-9D7871E92C5A}"/>
                    </a:ext>
                  </a:extLst>
                </p:cNvPr>
                <p:cNvCxnSpPr/>
                <p:nvPr/>
              </p:nvCxnSpPr>
              <p:spPr>
                <a:xfrm>
                  <a:off x="2918577" y="6597859"/>
                  <a:ext cx="298016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4" name="テキスト ボックス 253">
              <a:extLst>
                <a:ext uri="{FF2B5EF4-FFF2-40B4-BE49-F238E27FC236}">
                  <a16:creationId xmlns:a16="http://schemas.microsoft.com/office/drawing/2014/main" id="{21E05219-52FE-23FA-DCB7-8FE2711E5CE9}"/>
                </a:ext>
              </a:extLst>
            </p:cNvPr>
            <p:cNvSpPr txBox="1"/>
            <p:nvPr/>
          </p:nvSpPr>
          <p:spPr>
            <a:xfrm>
              <a:off x="4579807" y="4133503"/>
              <a:ext cx="331305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000W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5" name="テキスト ボックス 254">
              <a:extLst>
                <a:ext uri="{FF2B5EF4-FFF2-40B4-BE49-F238E27FC236}">
                  <a16:creationId xmlns:a16="http://schemas.microsoft.com/office/drawing/2014/main" id="{DABC2E0B-285D-E2CE-9581-9A085C57C1B5}"/>
                </a:ext>
              </a:extLst>
            </p:cNvPr>
            <p:cNvSpPr txBox="1"/>
            <p:nvPr/>
          </p:nvSpPr>
          <p:spPr>
            <a:xfrm>
              <a:off x="3735183" y="5040283"/>
              <a:ext cx="313672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000H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A0279695-D539-788D-6F08-CCD8563292F2}"/>
                </a:ext>
              </a:extLst>
            </p:cNvPr>
            <p:cNvSpPr txBox="1"/>
            <p:nvPr/>
          </p:nvSpPr>
          <p:spPr>
            <a:xfrm>
              <a:off x="4014640" y="5905444"/>
              <a:ext cx="313672" cy="159462"/>
            </a:xfrm>
            <a:prstGeom prst="rect">
              <a:avLst/>
            </a:prstGeom>
            <a:noFill/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000D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B0D27294-C033-F553-BF4C-053101DFC5A1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立体図形の寸法入力テンプレート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1311767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65083</TotalTime>
  <Words>48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pptxl77_立体図形の寸法入力テンプレート</dc:title>
  <dc:subject>pptxl77_立体図形の寸法入力テンプレート</dc:subject>
  <dc:creator>でじけろお</dc:creator>
  <cp:revision>1</cp:revision>
  <dcterms:created xsi:type="dcterms:W3CDTF">2018-05-20T00:31:01Z</dcterms:created>
  <dcterms:modified xsi:type="dcterms:W3CDTF">2023-04-04T15:39:29Z</dcterms:modified>
  <cp:version>1</cp:version>
</cp:coreProperties>
</file>